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1" r:id="rId3"/>
    <p:sldId id="319" r:id="rId4"/>
    <p:sldId id="320" r:id="rId5"/>
    <p:sldId id="258" r:id="rId6"/>
    <p:sldId id="259" r:id="rId7"/>
    <p:sldId id="300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24" r:id="rId23"/>
    <p:sldId id="323" r:id="rId24"/>
    <p:sldId id="316" r:id="rId25"/>
    <p:sldId id="317" r:id="rId26"/>
    <p:sldId id="318" r:id="rId27"/>
  </p:sldIdLst>
  <p:sldSz cx="9144000" cy="5143500" type="screen16x9"/>
  <p:notesSz cx="6858000" cy="9144000"/>
  <p:embeddedFontLst>
    <p:embeddedFont>
      <p:font typeface="Exo 2" panose="020B060402020202020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Roboto Condensed Light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69"/>
    <a:srgbClr val="CCA000"/>
    <a:srgbClr val="FFD319"/>
    <a:srgbClr val="FF2121"/>
    <a:srgbClr val="FA0000"/>
    <a:srgbClr val="00CC00"/>
    <a:srgbClr val="00FF00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FE457A-CF66-4077-AE91-1729983363D6}">
  <a:tblStyle styleId="{FFFE457A-CF66-4077-AE91-1729983363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647" autoAdjust="0"/>
  </p:normalViewPr>
  <p:slideViewPr>
    <p:cSldViewPr snapToGrid="0">
      <p:cViewPr varScale="1">
        <p:scale>
          <a:sx n="96" d="100"/>
          <a:sy n="96" d="100"/>
        </p:scale>
        <p:origin x="20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7E83EF6-52A9-EC4B-1FDB-56134C6206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F01656-78C0-E758-B0A5-DAF6D58AD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123E6-4064-49FE-ADB7-09438E7ACA81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E9F70D-95CB-A356-9713-7D64E9DC61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2942CB-2F3F-1C82-E147-9320976947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60E9C-52A3-40CA-8098-3FB884FF3F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708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01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3352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1426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8180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66659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36182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29443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2404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125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7232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9676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943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84740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079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8484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4425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78637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951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094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Augmenter le chiffre d’affaire, que ce soit en proposant des produits à l’utilisateur, ou en proposant des vidéos ou articles générant des vue et donc des revenues </a:t>
            </a:r>
            <a:r>
              <a:rPr lang="fr-FR" dirty="0" err="1"/>
              <a:t>plubicitaire</a:t>
            </a:r>
            <a:r>
              <a:rPr lang="fr-F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L’utilisateur aura alors plus de facilité à accédés à du contenu en rapport avec ses centre d’intérêts et à acheter ce qu’il recherche.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Tout cela va améliorer l’</a:t>
            </a:r>
            <a:r>
              <a:rPr lang="fr-FR" dirty="0" err="1"/>
              <a:t>experience</a:t>
            </a:r>
            <a:r>
              <a:rPr lang="fr-FR" dirty="0"/>
              <a:t> utilisateur.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 </a:t>
            </a:r>
            <a:r>
              <a:rPr lang="fr-FR" dirty="0" err="1"/>
              <a:t>my</a:t>
            </a:r>
            <a:r>
              <a:rPr lang="fr-FR" dirty="0"/>
              <a:t> content l’a bien comprit d’où cette mission, et pour la mener à bien, nous somme passé par plusieurs étapes qui seront notre plan.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152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32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b="0" i="0" dirty="0">
              <a:solidFill>
                <a:srgbClr val="353740"/>
              </a:solidFill>
              <a:effectLst/>
              <a:latin typeface="ColfaxAI"/>
            </a:endParaRPr>
          </a:p>
        </p:txBody>
      </p:sp>
    </p:spTree>
    <p:extLst>
      <p:ext uri="{BB962C8B-B14F-4D97-AF65-F5344CB8AC3E}">
        <p14:creationId xmlns:p14="http://schemas.microsoft.com/office/powerpoint/2010/main" val="247267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695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0.svg"/><Relationship Id="rId4" Type="http://schemas.openxmlformats.org/officeDocument/2006/relationships/image" Target="../media/image36.sv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50.svg"/><Relationship Id="rId4" Type="http://schemas.openxmlformats.org/officeDocument/2006/relationships/image" Target="../media/image33.sv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3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Système de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Recommandation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484783" y="2635675"/>
            <a:ext cx="5458696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Content-Based Filtering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2249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DCB858FA-F087-AFCD-B9CA-8828F80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9858" y="759556"/>
            <a:ext cx="1306811" cy="1306811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1E0E1F47-714A-10A5-33E3-B55AFAE79E27}"/>
              </a:ext>
            </a:extLst>
          </p:cNvPr>
          <p:cNvGrpSpPr/>
          <p:nvPr/>
        </p:nvGrpSpPr>
        <p:grpSpPr>
          <a:xfrm>
            <a:off x="3878837" y="759555"/>
            <a:ext cx="1306811" cy="1306811"/>
            <a:chOff x="2362200" y="361950"/>
            <a:chExt cx="4419600" cy="4419600"/>
          </a:xfrm>
        </p:grpSpPr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B7540C13-6771-1CDE-5D9C-1C8F83431B64}"/>
                </a:ext>
              </a:extLst>
            </p:cNvPr>
            <p:cNvSpPr/>
            <p:nvPr/>
          </p:nvSpPr>
          <p:spPr>
            <a:xfrm>
              <a:off x="2971800" y="361950"/>
              <a:ext cx="1676400" cy="2133600"/>
            </a:xfrm>
            <a:custGeom>
              <a:avLst/>
              <a:gdLst>
                <a:gd name="connsiteX0" fmla="*/ 1676400 w 1676400"/>
                <a:gd name="connsiteY0" fmla="*/ 1219200 h 2133600"/>
                <a:gd name="connsiteX1" fmla="*/ 1676400 w 1676400"/>
                <a:gd name="connsiteY1" fmla="*/ 838200 h 2133600"/>
                <a:gd name="connsiteX2" fmla="*/ 838200 w 1676400"/>
                <a:gd name="connsiteY2" fmla="*/ 0 h 2133600"/>
                <a:gd name="connsiteX3" fmla="*/ 838200 w 1676400"/>
                <a:gd name="connsiteY3" fmla="*/ 0 h 2133600"/>
                <a:gd name="connsiteX4" fmla="*/ 0 w 1676400"/>
                <a:gd name="connsiteY4" fmla="*/ 838200 h 2133600"/>
                <a:gd name="connsiteX5" fmla="*/ 0 w 1676400"/>
                <a:gd name="connsiteY5" fmla="*/ 1524000 h 2133600"/>
                <a:gd name="connsiteX6" fmla="*/ 304800 w 1676400"/>
                <a:gd name="connsiteY6" fmla="*/ 2133600 h 2133600"/>
                <a:gd name="connsiteX7" fmla="*/ 1295400 w 1676400"/>
                <a:gd name="connsiteY7" fmla="*/ 21336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6400" h="2133600">
                  <a:moveTo>
                    <a:pt x="1676400" y="1219200"/>
                  </a:moveTo>
                  <a:lnTo>
                    <a:pt x="1676400" y="838200"/>
                  </a:lnTo>
                  <a:cubicBezTo>
                    <a:pt x="1676400" y="375275"/>
                    <a:pt x="1301125" y="0"/>
                    <a:pt x="838200" y="0"/>
                  </a:cubicBezTo>
                  <a:lnTo>
                    <a:pt x="838200" y="0"/>
                  </a:lnTo>
                  <a:cubicBezTo>
                    <a:pt x="375276" y="0"/>
                    <a:pt x="0" y="375275"/>
                    <a:pt x="0" y="838200"/>
                  </a:cubicBezTo>
                  <a:lnTo>
                    <a:pt x="0" y="1524000"/>
                  </a:lnTo>
                  <a:cubicBezTo>
                    <a:pt x="0" y="1763849"/>
                    <a:pt x="112924" y="1989696"/>
                    <a:pt x="304800" y="2133600"/>
                  </a:cubicBezTo>
                  <a:lnTo>
                    <a:pt x="1295400" y="2133600"/>
                  </a:lnTo>
                  <a:close/>
                </a:path>
              </a:pathLst>
            </a:custGeom>
            <a:solidFill>
              <a:srgbClr val="B171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57446BDF-2D64-DAE3-2E13-6C5990037D26}"/>
                </a:ext>
              </a:extLst>
            </p:cNvPr>
            <p:cNvSpPr/>
            <p:nvPr/>
          </p:nvSpPr>
          <p:spPr>
            <a:xfrm>
              <a:off x="4953000" y="3333750"/>
              <a:ext cx="1828800" cy="762000"/>
            </a:xfrm>
            <a:custGeom>
              <a:avLst/>
              <a:gdLst>
                <a:gd name="connsiteX0" fmla="*/ 1295400 w 1828800"/>
                <a:gd name="connsiteY0" fmla="*/ 762000 h 762000"/>
                <a:gd name="connsiteX1" fmla="*/ 1295400 w 1828800"/>
                <a:gd name="connsiteY1" fmla="*/ 533400 h 762000"/>
                <a:gd name="connsiteX2" fmla="*/ 1828800 w 1828800"/>
                <a:gd name="connsiteY2" fmla="*/ 0 h 762000"/>
                <a:gd name="connsiteX3" fmla="*/ 533400 w 1828800"/>
                <a:gd name="connsiteY3" fmla="*/ 0 h 762000"/>
                <a:gd name="connsiteX4" fmla="*/ 0 w 1828800"/>
                <a:gd name="connsiteY4" fmla="*/ 533400 h 762000"/>
                <a:gd name="connsiteX5" fmla="*/ 0 w 1828800"/>
                <a:gd name="connsiteY5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762000">
                  <a:moveTo>
                    <a:pt x="1295400" y="762000"/>
                  </a:moveTo>
                  <a:lnTo>
                    <a:pt x="1295400" y="533400"/>
                  </a:lnTo>
                  <a:cubicBezTo>
                    <a:pt x="1295400" y="238811"/>
                    <a:pt x="1534211" y="0"/>
                    <a:pt x="1828800" y="0"/>
                  </a:cubicBezTo>
                  <a:lnTo>
                    <a:pt x="533400" y="0"/>
                  </a:lnTo>
                  <a:cubicBezTo>
                    <a:pt x="238811" y="0"/>
                    <a:pt x="0" y="238811"/>
                    <a:pt x="0" y="533400"/>
                  </a:cubicBezTo>
                  <a:lnTo>
                    <a:pt x="0" y="762000"/>
                  </a:lnTo>
                  <a:close/>
                </a:path>
              </a:pathLst>
            </a:custGeom>
            <a:solidFill>
              <a:srgbClr val="E8F2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B18C1029-CE93-2085-3DBB-4E0FBA43C574}"/>
                </a:ext>
              </a:extLst>
            </p:cNvPr>
            <p:cNvSpPr/>
            <p:nvPr/>
          </p:nvSpPr>
          <p:spPr>
            <a:xfrm>
              <a:off x="2743200" y="2114550"/>
              <a:ext cx="2133600" cy="2286000"/>
            </a:xfrm>
            <a:custGeom>
              <a:avLst/>
              <a:gdLst>
                <a:gd name="connsiteX0" fmla="*/ 1295400 w 2133600"/>
                <a:gd name="connsiteY0" fmla="*/ 0 h 2286000"/>
                <a:gd name="connsiteX1" fmla="*/ 1371600 w 2133600"/>
                <a:gd name="connsiteY1" fmla="*/ 228600 h 2286000"/>
                <a:gd name="connsiteX2" fmla="*/ 1872901 w 2133600"/>
                <a:gd name="connsiteY2" fmla="*/ 541915 h 2286000"/>
                <a:gd name="connsiteX3" fmla="*/ 2008899 w 2133600"/>
                <a:gd name="connsiteY3" fmla="*/ 734263 h 2286000"/>
                <a:gd name="connsiteX4" fmla="*/ 2133600 w 2133600"/>
                <a:gd name="connsiteY4" fmla="*/ 1295400 h 2286000"/>
                <a:gd name="connsiteX5" fmla="*/ 1676400 w 2133600"/>
                <a:gd name="connsiteY5" fmla="*/ 1360713 h 2286000"/>
                <a:gd name="connsiteX6" fmla="*/ 1676400 w 2133600"/>
                <a:gd name="connsiteY6" fmla="*/ 2286000 h 2286000"/>
                <a:gd name="connsiteX7" fmla="*/ 457200 w 2133600"/>
                <a:gd name="connsiteY7" fmla="*/ 2286000 h 2286000"/>
                <a:gd name="connsiteX8" fmla="*/ 457200 w 2133600"/>
                <a:gd name="connsiteY8" fmla="*/ 1360713 h 2286000"/>
                <a:gd name="connsiteX9" fmla="*/ 0 w 2133600"/>
                <a:gd name="connsiteY9" fmla="*/ 1295400 h 2286000"/>
                <a:gd name="connsiteX10" fmla="*/ 124697 w 2133600"/>
                <a:gd name="connsiteY10" fmla="*/ 734263 h 2286000"/>
                <a:gd name="connsiteX11" fmla="*/ 260694 w 2133600"/>
                <a:gd name="connsiteY11" fmla="*/ 541915 h 2286000"/>
                <a:gd name="connsiteX12" fmla="*/ 762000 w 2133600"/>
                <a:gd name="connsiteY12" fmla="*/ 228600 h 2286000"/>
                <a:gd name="connsiteX13" fmla="*/ 838200 w 2133600"/>
                <a:gd name="connsiteY13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33600" h="2286000">
                  <a:moveTo>
                    <a:pt x="1295400" y="0"/>
                  </a:moveTo>
                  <a:lnTo>
                    <a:pt x="1371600" y="228600"/>
                  </a:lnTo>
                  <a:lnTo>
                    <a:pt x="1872901" y="541915"/>
                  </a:lnTo>
                  <a:cubicBezTo>
                    <a:pt x="1942186" y="585216"/>
                    <a:pt x="1991182" y="654510"/>
                    <a:pt x="2008899" y="734263"/>
                  </a:cubicBezTo>
                  <a:lnTo>
                    <a:pt x="2133600" y="1295400"/>
                  </a:lnTo>
                  <a:lnTo>
                    <a:pt x="1676400" y="1360713"/>
                  </a:lnTo>
                  <a:lnTo>
                    <a:pt x="1676400" y="2286000"/>
                  </a:lnTo>
                  <a:lnTo>
                    <a:pt x="457200" y="2286000"/>
                  </a:lnTo>
                  <a:lnTo>
                    <a:pt x="457200" y="1360713"/>
                  </a:lnTo>
                  <a:lnTo>
                    <a:pt x="0" y="1295400"/>
                  </a:lnTo>
                  <a:lnTo>
                    <a:pt x="124697" y="734263"/>
                  </a:lnTo>
                  <a:cubicBezTo>
                    <a:pt x="142419" y="654510"/>
                    <a:pt x="191415" y="585216"/>
                    <a:pt x="260694" y="541915"/>
                  </a:cubicBezTo>
                  <a:lnTo>
                    <a:pt x="762000" y="22860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548A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FB2C39F1-A1C8-EAA6-5453-189F58036075}"/>
                </a:ext>
              </a:extLst>
            </p:cNvPr>
            <p:cNvSpPr/>
            <p:nvPr/>
          </p:nvSpPr>
          <p:spPr>
            <a:xfrm>
              <a:off x="4114800" y="1581150"/>
              <a:ext cx="533400" cy="1447800"/>
            </a:xfrm>
            <a:custGeom>
              <a:avLst/>
              <a:gdLst>
                <a:gd name="connsiteX0" fmla="*/ 533400 w 533400"/>
                <a:gd name="connsiteY0" fmla="*/ 0 h 1447800"/>
                <a:gd name="connsiteX1" fmla="*/ 533400 w 533400"/>
                <a:gd name="connsiteY1" fmla="*/ 1447800 h 1447800"/>
                <a:gd name="connsiteX2" fmla="*/ 533400 w 533400"/>
                <a:gd name="connsiteY2" fmla="*/ 1447800 h 1447800"/>
                <a:gd name="connsiteX3" fmla="*/ 0 w 533400"/>
                <a:gd name="connsiteY3" fmla="*/ 914400 h 1447800"/>
                <a:gd name="connsiteX4" fmla="*/ 0 w 533400"/>
                <a:gd name="connsiteY4" fmla="*/ 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447800">
                  <a:moveTo>
                    <a:pt x="533400" y="0"/>
                  </a:moveTo>
                  <a:lnTo>
                    <a:pt x="533400" y="1447800"/>
                  </a:lnTo>
                  <a:lnTo>
                    <a:pt x="533400" y="1447800"/>
                  </a:lnTo>
                  <a:cubicBezTo>
                    <a:pt x="238811" y="1447800"/>
                    <a:pt x="0" y="1208989"/>
                    <a:pt x="0" y="9144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171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BC0F2790-71DB-AC62-0C48-2E05DCBEAC83}"/>
                </a:ext>
              </a:extLst>
            </p:cNvPr>
            <p:cNvSpPr/>
            <p:nvPr/>
          </p:nvSpPr>
          <p:spPr>
            <a:xfrm>
              <a:off x="4267200" y="3028950"/>
              <a:ext cx="685800" cy="1066800"/>
            </a:xfrm>
            <a:custGeom>
              <a:avLst/>
              <a:gdLst>
                <a:gd name="connsiteX0" fmla="*/ 0 w 685800"/>
                <a:gd name="connsiteY0" fmla="*/ 152400 h 1066800"/>
                <a:gd name="connsiteX1" fmla="*/ 228600 w 685800"/>
                <a:gd name="connsiteY1" fmla="*/ 0 h 1066800"/>
                <a:gd name="connsiteX2" fmla="*/ 685800 w 685800"/>
                <a:gd name="connsiteY2" fmla="*/ 762000 h 1066800"/>
                <a:gd name="connsiteX3" fmla="*/ 685800 w 685800"/>
                <a:gd name="connsiteY3" fmla="*/ 1066800 h 1066800"/>
                <a:gd name="connsiteX4" fmla="*/ 457200 w 685800"/>
                <a:gd name="connsiteY4" fmla="*/ 914400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066800">
                  <a:moveTo>
                    <a:pt x="0" y="152400"/>
                  </a:moveTo>
                  <a:lnTo>
                    <a:pt x="228600" y="0"/>
                  </a:lnTo>
                  <a:lnTo>
                    <a:pt x="685800" y="762000"/>
                  </a:lnTo>
                  <a:lnTo>
                    <a:pt x="685800" y="1066800"/>
                  </a:lnTo>
                  <a:lnTo>
                    <a:pt x="457200" y="914400"/>
                  </a:lnTo>
                  <a:close/>
                </a:path>
              </a:pathLst>
            </a:custGeom>
            <a:solidFill>
              <a:srgbClr val="FFC4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503DA268-B47A-C016-7063-E98AA442685F}"/>
                </a:ext>
              </a:extLst>
            </p:cNvPr>
            <p:cNvSpPr/>
            <p:nvPr/>
          </p:nvSpPr>
          <p:spPr>
            <a:xfrm>
              <a:off x="3810000" y="2495550"/>
              <a:ext cx="152400" cy="685800"/>
            </a:xfrm>
            <a:custGeom>
              <a:avLst/>
              <a:gdLst>
                <a:gd name="connsiteX0" fmla="*/ 0 w 152400"/>
                <a:gd name="connsiteY0" fmla="*/ 0 h 685800"/>
                <a:gd name="connsiteX1" fmla="*/ 152400 w 152400"/>
                <a:gd name="connsiteY1" fmla="*/ 0 h 685800"/>
                <a:gd name="connsiteX2" fmla="*/ 152400 w 152400"/>
                <a:gd name="connsiteY2" fmla="*/ 685800 h 685800"/>
                <a:gd name="connsiteX3" fmla="*/ 0 w 152400"/>
                <a:gd name="connsiteY3" fmla="*/ 68580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685800">
                  <a:moveTo>
                    <a:pt x="0" y="0"/>
                  </a:moveTo>
                  <a:lnTo>
                    <a:pt x="152400" y="0"/>
                  </a:lnTo>
                  <a:lnTo>
                    <a:pt x="152400" y="68580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4976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 : forme 31">
              <a:extLst>
                <a:ext uri="{FF2B5EF4-FFF2-40B4-BE49-F238E27FC236}">
                  <a16:creationId xmlns:a16="http://schemas.microsoft.com/office/drawing/2014/main" id="{D27F2CC4-4FB2-30CF-6B38-5399A73CD1FA}"/>
                </a:ext>
              </a:extLst>
            </p:cNvPr>
            <p:cNvSpPr/>
            <p:nvPr/>
          </p:nvSpPr>
          <p:spPr>
            <a:xfrm>
              <a:off x="2362200" y="4400550"/>
              <a:ext cx="4419600" cy="381000"/>
            </a:xfrm>
            <a:custGeom>
              <a:avLst/>
              <a:gdLst>
                <a:gd name="connsiteX0" fmla="*/ 0 w 4419600"/>
                <a:gd name="connsiteY0" fmla="*/ 0 h 381000"/>
                <a:gd name="connsiteX1" fmla="*/ 4419600 w 4419600"/>
                <a:gd name="connsiteY1" fmla="*/ 0 h 381000"/>
                <a:gd name="connsiteX2" fmla="*/ 4419600 w 4419600"/>
                <a:gd name="connsiteY2" fmla="*/ 381000 h 381000"/>
                <a:gd name="connsiteX3" fmla="*/ 0 w 44196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19600" h="381000">
                  <a:moveTo>
                    <a:pt x="0" y="0"/>
                  </a:moveTo>
                  <a:lnTo>
                    <a:pt x="4419600" y="0"/>
                  </a:lnTo>
                  <a:lnTo>
                    <a:pt x="4419600" y="381000"/>
                  </a:lnTo>
                  <a:lnTo>
                    <a:pt x="0" y="381000"/>
                  </a:lnTo>
                  <a:close/>
                </a:path>
              </a:pathLst>
            </a:custGeom>
            <a:solidFill>
              <a:srgbClr val="D6965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92A7406B-0949-82C5-17F7-2680FE2FD0E1}"/>
                </a:ext>
              </a:extLst>
            </p:cNvPr>
            <p:cNvSpPr/>
            <p:nvPr/>
          </p:nvSpPr>
          <p:spPr>
            <a:xfrm>
              <a:off x="3505200" y="2114550"/>
              <a:ext cx="609600" cy="533400"/>
            </a:xfrm>
            <a:custGeom>
              <a:avLst/>
              <a:gdLst>
                <a:gd name="connsiteX0" fmla="*/ 609600 w 609600"/>
                <a:gd name="connsiteY0" fmla="*/ 228600 h 533400"/>
                <a:gd name="connsiteX1" fmla="*/ 381000 w 609600"/>
                <a:gd name="connsiteY1" fmla="*/ 533400 h 533400"/>
                <a:gd name="connsiteX2" fmla="*/ 0 w 609600"/>
                <a:gd name="connsiteY2" fmla="*/ 228600 h 533400"/>
                <a:gd name="connsiteX3" fmla="*/ 76200 w 609600"/>
                <a:gd name="connsiteY3" fmla="*/ 0 h 533400"/>
                <a:gd name="connsiteX4" fmla="*/ 533400 w 609600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533400">
                  <a:moveTo>
                    <a:pt x="609600" y="228600"/>
                  </a:moveTo>
                  <a:lnTo>
                    <a:pt x="381000" y="533400"/>
                  </a:lnTo>
                  <a:lnTo>
                    <a:pt x="0" y="228600"/>
                  </a:lnTo>
                  <a:lnTo>
                    <a:pt x="76200" y="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FFBFA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C3BA1A4F-A99A-3EF2-E649-E3B49703C78B}"/>
                </a:ext>
              </a:extLst>
            </p:cNvPr>
            <p:cNvSpPr/>
            <p:nvPr/>
          </p:nvSpPr>
          <p:spPr>
            <a:xfrm>
              <a:off x="3276600" y="819150"/>
              <a:ext cx="1066800" cy="1371600"/>
            </a:xfrm>
            <a:custGeom>
              <a:avLst/>
              <a:gdLst>
                <a:gd name="connsiteX0" fmla="*/ 0 w 1066800"/>
                <a:gd name="connsiteY0" fmla="*/ 304800 h 1371600"/>
                <a:gd name="connsiteX1" fmla="*/ 0 w 1066800"/>
                <a:gd name="connsiteY1" fmla="*/ 838200 h 1371600"/>
                <a:gd name="connsiteX2" fmla="*/ 533400 w 1066800"/>
                <a:gd name="connsiteY2" fmla="*/ 1371600 h 1371600"/>
                <a:gd name="connsiteX3" fmla="*/ 533400 w 1066800"/>
                <a:gd name="connsiteY3" fmla="*/ 1371600 h 1371600"/>
                <a:gd name="connsiteX4" fmla="*/ 1066800 w 1066800"/>
                <a:gd name="connsiteY4" fmla="*/ 838200 h 1371600"/>
                <a:gd name="connsiteX5" fmla="*/ 1066800 w 1066800"/>
                <a:gd name="connsiteY5" fmla="*/ 304800 h 1371600"/>
                <a:gd name="connsiteX6" fmla="*/ 533400 w 1066800"/>
                <a:gd name="connsiteY6" fmla="*/ 304800 h 1371600"/>
                <a:gd name="connsiteX7" fmla="*/ 381000 w 1066800"/>
                <a:gd name="connsiteY7" fmla="*/ 0 h 1371600"/>
                <a:gd name="connsiteX8" fmla="*/ 228600 w 1066800"/>
                <a:gd name="connsiteY8" fmla="*/ 30480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0" h="1371600">
                  <a:moveTo>
                    <a:pt x="0" y="304800"/>
                  </a:moveTo>
                  <a:lnTo>
                    <a:pt x="0" y="838200"/>
                  </a:lnTo>
                  <a:cubicBezTo>
                    <a:pt x="0" y="1132789"/>
                    <a:pt x="238811" y="1371600"/>
                    <a:pt x="533400" y="1371600"/>
                  </a:cubicBezTo>
                  <a:lnTo>
                    <a:pt x="533400" y="1371600"/>
                  </a:lnTo>
                  <a:cubicBezTo>
                    <a:pt x="827989" y="1371600"/>
                    <a:pt x="1066800" y="1132789"/>
                    <a:pt x="1066800" y="838200"/>
                  </a:cubicBezTo>
                  <a:lnTo>
                    <a:pt x="1066800" y="304800"/>
                  </a:lnTo>
                  <a:lnTo>
                    <a:pt x="533400" y="304800"/>
                  </a:lnTo>
                  <a:lnTo>
                    <a:pt x="381000" y="0"/>
                  </a:lnTo>
                  <a:lnTo>
                    <a:pt x="228600" y="304800"/>
                  </a:lnTo>
                  <a:close/>
                </a:path>
              </a:pathLst>
            </a:custGeom>
            <a:solidFill>
              <a:srgbClr val="FFCE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 : forme 34">
              <a:extLst>
                <a:ext uri="{FF2B5EF4-FFF2-40B4-BE49-F238E27FC236}">
                  <a16:creationId xmlns:a16="http://schemas.microsoft.com/office/drawing/2014/main" id="{3E56E56A-F483-1CF2-B59F-F0752D29993C}"/>
                </a:ext>
              </a:extLst>
            </p:cNvPr>
            <p:cNvSpPr/>
            <p:nvPr/>
          </p:nvSpPr>
          <p:spPr>
            <a:xfrm>
              <a:off x="3657600" y="1581150"/>
              <a:ext cx="304800" cy="304800"/>
            </a:xfrm>
            <a:custGeom>
              <a:avLst/>
              <a:gdLst>
                <a:gd name="connsiteX0" fmla="*/ 76200 w 304800"/>
                <a:gd name="connsiteY0" fmla="*/ 304800 h 304800"/>
                <a:gd name="connsiteX1" fmla="*/ 0 w 304800"/>
                <a:gd name="connsiteY1" fmla="*/ 304800 h 304800"/>
                <a:gd name="connsiteX2" fmla="*/ 0 w 304800"/>
                <a:gd name="connsiteY2" fmla="*/ 152400 h 304800"/>
                <a:gd name="connsiteX3" fmla="*/ 76200 w 304800"/>
                <a:gd name="connsiteY3" fmla="*/ 152400 h 304800"/>
                <a:gd name="connsiteX4" fmla="*/ 152400 w 304800"/>
                <a:gd name="connsiteY4" fmla="*/ 76200 h 304800"/>
                <a:gd name="connsiteX5" fmla="*/ 152400 w 304800"/>
                <a:gd name="connsiteY5" fmla="*/ 0 h 304800"/>
                <a:gd name="connsiteX6" fmla="*/ 304800 w 304800"/>
                <a:gd name="connsiteY6" fmla="*/ 0 h 304800"/>
                <a:gd name="connsiteX7" fmla="*/ 304800 w 304800"/>
                <a:gd name="connsiteY7" fmla="*/ 76200 h 304800"/>
                <a:gd name="connsiteX8" fmla="*/ 76200 w 304800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0" h="304800">
                  <a:moveTo>
                    <a:pt x="76200" y="304800"/>
                  </a:moveTo>
                  <a:lnTo>
                    <a:pt x="0" y="304800"/>
                  </a:lnTo>
                  <a:lnTo>
                    <a:pt x="0" y="152400"/>
                  </a:lnTo>
                  <a:lnTo>
                    <a:pt x="76200" y="152400"/>
                  </a:lnTo>
                  <a:cubicBezTo>
                    <a:pt x="118262" y="152352"/>
                    <a:pt x="152352" y="118262"/>
                    <a:pt x="152400" y="76200"/>
                  </a:cubicBezTo>
                  <a:lnTo>
                    <a:pt x="152400" y="0"/>
                  </a:lnTo>
                  <a:lnTo>
                    <a:pt x="304800" y="0"/>
                  </a:lnTo>
                  <a:lnTo>
                    <a:pt x="304800" y="76200"/>
                  </a:lnTo>
                  <a:cubicBezTo>
                    <a:pt x="304657" y="202397"/>
                    <a:pt x="202397" y="304657"/>
                    <a:pt x="76200" y="304800"/>
                  </a:cubicBezTo>
                  <a:close/>
                </a:path>
              </a:pathLst>
            </a:custGeom>
            <a:solidFill>
              <a:srgbClr val="C7886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 : forme 35">
              <a:extLst>
                <a:ext uri="{FF2B5EF4-FFF2-40B4-BE49-F238E27FC236}">
                  <a16:creationId xmlns:a16="http://schemas.microsoft.com/office/drawing/2014/main" id="{32D6AEB1-BF07-2C9F-B7D8-FADDCD30AD86}"/>
                </a:ext>
              </a:extLst>
            </p:cNvPr>
            <p:cNvSpPr/>
            <p:nvPr/>
          </p:nvSpPr>
          <p:spPr>
            <a:xfrm>
              <a:off x="3505200" y="135255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A3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599A750A-DFB2-8024-F2DC-354FE61AA78C}"/>
                </a:ext>
              </a:extLst>
            </p:cNvPr>
            <p:cNvSpPr/>
            <p:nvPr/>
          </p:nvSpPr>
          <p:spPr>
            <a:xfrm>
              <a:off x="3962400" y="1352550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rgbClr val="A3652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93A5DC9D-83C8-8534-8AA7-33C17EC9CB1E}"/>
                </a:ext>
              </a:extLst>
            </p:cNvPr>
            <p:cNvSpPr/>
            <p:nvPr/>
          </p:nvSpPr>
          <p:spPr>
            <a:xfrm>
              <a:off x="2743200" y="3420579"/>
              <a:ext cx="1981200" cy="675170"/>
            </a:xfrm>
            <a:custGeom>
              <a:avLst/>
              <a:gdLst>
                <a:gd name="connsiteX0" fmla="*/ 533400 w 1981200"/>
                <a:gd name="connsiteY0" fmla="*/ 65570 h 675170"/>
                <a:gd name="connsiteX1" fmla="*/ 533400 w 1981200"/>
                <a:gd name="connsiteY1" fmla="*/ 217970 h 675170"/>
                <a:gd name="connsiteX2" fmla="*/ 1295400 w 1981200"/>
                <a:gd name="connsiteY2" fmla="*/ 294170 h 675170"/>
                <a:gd name="connsiteX3" fmla="*/ 1752600 w 1981200"/>
                <a:gd name="connsiteY3" fmla="*/ 141770 h 675170"/>
                <a:gd name="connsiteX4" fmla="*/ 1981200 w 1981200"/>
                <a:gd name="connsiteY4" fmla="*/ 370370 h 675170"/>
                <a:gd name="connsiteX5" fmla="*/ 1981200 w 1981200"/>
                <a:gd name="connsiteY5" fmla="*/ 675170 h 675170"/>
                <a:gd name="connsiteX6" fmla="*/ 228600 w 1981200"/>
                <a:gd name="connsiteY6" fmla="*/ 675170 h 675170"/>
                <a:gd name="connsiteX7" fmla="*/ 0 w 1981200"/>
                <a:gd name="connsiteY7" fmla="*/ 446570 h 675170"/>
                <a:gd name="connsiteX8" fmla="*/ 74428 w 1981200"/>
                <a:gd name="connsiteY8" fmla="*/ 0 h 67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1200" h="675170">
                  <a:moveTo>
                    <a:pt x="533400" y="65570"/>
                  </a:moveTo>
                  <a:lnTo>
                    <a:pt x="533400" y="217970"/>
                  </a:lnTo>
                  <a:lnTo>
                    <a:pt x="1295400" y="294170"/>
                  </a:lnTo>
                  <a:lnTo>
                    <a:pt x="1752600" y="141770"/>
                  </a:lnTo>
                  <a:lnTo>
                    <a:pt x="1981200" y="370370"/>
                  </a:lnTo>
                  <a:lnTo>
                    <a:pt x="1981200" y="675170"/>
                  </a:lnTo>
                  <a:lnTo>
                    <a:pt x="228600" y="675170"/>
                  </a:lnTo>
                  <a:lnTo>
                    <a:pt x="0" y="446570"/>
                  </a:lnTo>
                  <a:lnTo>
                    <a:pt x="74428" y="0"/>
                  </a:lnTo>
                  <a:close/>
                </a:path>
              </a:pathLst>
            </a:custGeom>
            <a:solidFill>
              <a:srgbClr val="FFCEB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05B97764-B06B-EEFD-4B2E-A65CDD141255}"/>
                </a:ext>
              </a:extLst>
            </p:cNvPr>
            <p:cNvSpPr/>
            <p:nvPr/>
          </p:nvSpPr>
          <p:spPr>
            <a:xfrm>
              <a:off x="3581400" y="4095750"/>
              <a:ext cx="1447800" cy="304800"/>
            </a:xfrm>
            <a:custGeom>
              <a:avLst/>
              <a:gdLst>
                <a:gd name="connsiteX0" fmla="*/ 0 w 1447800"/>
                <a:gd name="connsiteY0" fmla="*/ 0 h 304800"/>
                <a:gd name="connsiteX1" fmla="*/ 1447800 w 1447800"/>
                <a:gd name="connsiteY1" fmla="*/ 0 h 304800"/>
                <a:gd name="connsiteX2" fmla="*/ 1447800 w 1447800"/>
                <a:gd name="connsiteY2" fmla="*/ 304800 h 304800"/>
                <a:gd name="connsiteX3" fmla="*/ 0 w 144780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7800" h="304800">
                  <a:moveTo>
                    <a:pt x="0" y="0"/>
                  </a:moveTo>
                  <a:lnTo>
                    <a:pt x="1447800" y="0"/>
                  </a:lnTo>
                  <a:lnTo>
                    <a:pt x="14478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C8DB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2B6D5146-0421-1802-1DE0-070BC4FE08D5}"/>
                </a:ext>
              </a:extLst>
            </p:cNvPr>
            <p:cNvSpPr/>
            <p:nvPr/>
          </p:nvSpPr>
          <p:spPr>
            <a:xfrm>
              <a:off x="5029200" y="4095750"/>
              <a:ext cx="1219200" cy="304800"/>
            </a:xfrm>
            <a:custGeom>
              <a:avLst/>
              <a:gdLst>
                <a:gd name="connsiteX0" fmla="*/ 0 w 1219200"/>
                <a:gd name="connsiteY0" fmla="*/ 0 h 304800"/>
                <a:gd name="connsiteX1" fmla="*/ 1219200 w 1219200"/>
                <a:gd name="connsiteY1" fmla="*/ 0 h 304800"/>
                <a:gd name="connsiteX2" fmla="*/ 1219200 w 1219200"/>
                <a:gd name="connsiteY2" fmla="*/ 304800 h 304800"/>
                <a:gd name="connsiteX3" fmla="*/ 0 w 121920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" h="304800">
                  <a:moveTo>
                    <a:pt x="0" y="0"/>
                  </a:moveTo>
                  <a:lnTo>
                    <a:pt x="1219200" y="0"/>
                  </a:lnTo>
                  <a:lnTo>
                    <a:pt x="12192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E0ED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43" name="Graphique 42">
            <a:extLst>
              <a:ext uri="{FF2B5EF4-FFF2-40B4-BE49-F238E27FC236}">
                <a16:creationId xmlns:a16="http://schemas.microsoft.com/office/drawing/2014/main" id="{D573BB23-37EB-78EA-8AB8-FD61E2F60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7328" y="815883"/>
            <a:ext cx="1306811" cy="1306811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A81621BF-1ACC-93FD-CB98-7C476D023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495002" y="420782"/>
            <a:ext cx="1939293" cy="1939293"/>
          </a:xfrm>
          <a:prstGeom prst="rect">
            <a:avLst/>
          </a:prstGeom>
        </p:spPr>
      </p:pic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26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Content-</a:t>
            </a:r>
            <a:r>
              <a:rPr lang="fr-FR" sz="1800" dirty="0" err="1"/>
              <a:t>Based</a:t>
            </a:r>
            <a:r>
              <a:rPr lang="fr-FR" sz="1800" dirty="0"/>
              <a:t> </a:t>
            </a:r>
            <a:r>
              <a:rPr lang="fr-FR" sz="1800" dirty="0" err="1"/>
              <a:t>Filtering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78033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35802E-6 L -0.32952 0.37871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6" y="1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35802E-6 L -0.00017 0.3629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82716E-6 L 0.31875 0.35216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26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Content-</a:t>
            </a:r>
            <a:r>
              <a:rPr lang="fr-FR" sz="1800" dirty="0" err="1"/>
              <a:t>Based</a:t>
            </a:r>
            <a:r>
              <a:rPr lang="fr-FR" sz="1800" dirty="0"/>
              <a:t>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sp>
        <p:nvSpPr>
          <p:cNvPr id="3" name="Google Shape;167;p35">
            <a:extLst>
              <a:ext uri="{FF2B5EF4-FFF2-40B4-BE49-F238E27FC236}">
                <a16:creationId xmlns:a16="http://schemas.microsoft.com/office/drawing/2014/main" id="{1A9A5E75-7AF4-BB51-A30D-E63C72B44DB0}"/>
              </a:ext>
            </a:extLst>
          </p:cNvPr>
          <p:cNvSpPr txBox="1">
            <a:spLocks/>
          </p:cNvSpPr>
          <p:nvPr/>
        </p:nvSpPr>
        <p:spPr>
          <a:xfrm>
            <a:off x="2917135" y="4337467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600" dirty="0" err="1"/>
              <a:t>cosine_similarity</a:t>
            </a:r>
            <a:endParaRPr lang="fr-FR" sz="1600" dirty="0"/>
          </a:p>
        </p:txBody>
      </p:sp>
      <p:sp>
        <p:nvSpPr>
          <p:cNvPr id="4" name="Google Shape;167;p35">
            <a:extLst>
              <a:ext uri="{FF2B5EF4-FFF2-40B4-BE49-F238E27FC236}">
                <a16:creationId xmlns:a16="http://schemas.microsoft.com/office/drawing/2014/main" id="{04C446FF-F933-0A9C-BB8F-BD2F78FCC694}"/>
              </a:ext>
            </a:extLst>
          </p:cNvPr>
          <p:cNvSpPr txBox="1">
            <a:spLocks/>
          </p:cNvSpPr>
          <p:nvPr/>
        </p:nvSpPr>
        <p:spPr>
          <a:xfrm>
            <a:off x="2836694" y="3798159"/>
            <a:ext cx="1661491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600" dirty="0"/>
              <a:t>catégories</a:t>
            </a:r>
          </a:p>
        </p:txBody>
      </p:sp>
      <p:sp>
        <p:nvSpPr>
          <p:cNvPr id="5" name="Google Shape;167;p35">
            <a:extLst>
              <a:ext uri="{FF2B5EF4-FFF2-40B4-BE49-F238E27FC236}">
                <a16:creationId xmlns:a16="http://schemas.microsoft.com/office/drawing/2014/main" id="{2123D5D2-01DC-992A-7783-4B6D32A72EFF}"/>
              </a:ext>
            </a:extLst>
          </p:cNvPr>
          <p:cNvSpPr txBox="1">
            <a:spLocks/>
          </p:cNvSpPr>
          <p:nvPr/>
        </p:nvSpPr>
        <p:spPr>
          <a:xfrm>
            <a:off x="4498185" y="3798159"/>
            <a:ext cx="1783399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600" dirty="0"/>
              <a:t>nombre de mots</a:t>
            </a:r>
          </a:p>
        </p:txBody>
      </p:sp>
      <p:sp>
        <p:nvSpPr>
          <p:cNvPr id="7" name="Google Shape;167;p35">
            <a:extLst>
              <a:ext uri="{FF2B5EF4-FFF2-40B4-BE49-F238E27FC236}">
                <a16:creationId xmlns:a16="http://schemas.microsoft.com/office/drawing/2014/main" id="{2445F424-BB6A-9893-5464-7D2E1310344E}"/>
              </a:ext>
            </a:extLst>
          </p:cNvPr>
          <p:cNvSpPr txBox="1">
            <a:spLocks/>
          </p:cNvSpPr>
          <p:nvPr/>
        </p:nvSpPr>
        <p:spPr>
          <a:xfrm>
            <a:off x="4498184" y="3344683"/>
            <a:ext cx="1661491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600" dirty="0"/>
              <a:t>auteurs</a:t>
            </a:r>
          </a:p>
        </p:txBody>
      </p:sp>
      <p:sp>
        <p:nvSpPr>
          <p:cNvPr id="9" name="Google Shape;167;p35">
            <a:extLst>
              <a:ext uri="{FF2B5EF4-FFF2-40B4-BE49-F238E27FC236}">
                <a16:creationId xmlns:a16="http://schemas.microsoft.com/office/drawing/2014/main" id="{D709F6E3-A331-BC84-9447-2A1D32DA5D99}"/>
              </a:ext>
            </a:extLst>
          </p:cNvPr>
          <p:cNvSpPr txBox="1">
            <a:spLocks/>
          </p:cNvSpPr>
          <p:nvPr/>
        </p:nvSpPr>
        <p:spPr>
          <a:xfrm>
            <a:off x="2836693" y="3335424"/>
            <a:ext cx="1661491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600" dirty="0"/>
              <a:t>articles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35EB7FFE-2A1F-5638-4037-7A5A3DFA4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457" y="894521"/>
            <a:ext cx="1591089" cy="1591089"/>
          </a:xfrm>
          <a:prstGeom prst="rect">
            <a:avLst/>
          </a:prstGeom>
        </p:spPr>
      </p:pic>
      <p:grpSp>
        <p:nvGrpSpPr>
          <p:cNvPr id="14" name="Graphique 12">
            <a:extLst>
              <a:ext uri="{FF2B5EF4-FFF2-40B4-BE49-F238E27FC236}">
                <a16:creationId xmlns:a16="http://schemas.microsoft.com/office/drawing/2014/main" id="{42883891-066A-B0D8-3BD4-B4E651DCEA2E}"/>
              </a:ext>
            </a:extLst>
          </p:cNvPr>
          <p:cNvGrpSpPr/>
          <p:nvPr/>
        </p:nvGrpSpPr>
        <p:grpSpPr>
          <a:xfrm>
            <a:off x="1583402" y="2181137"/>
            <a:ext cx="444642" cy="606384"/>
            <a:chOff x="1583402" y="2181137"/>
            <a:chExt cx="444642" cy="606384"/>
          </a:xfrm>
        </p:grpSpPr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BBC403C3-1A03-7109-A606-0199A7F63872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76BD34A4-73FC-0457-55C8-51AD3FC6C174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21" name="Graphique 12">
              <a:extLst>
                <a:ext uri="{FF2B5EF4-FFF2-40B4-BE49-F238E27FC236}">
                  <a16:creationId xmlns:a16="http://schemas.microsoft.com/office/drawing/2014/main" id="{3460879B-9FE7-2D35-8001-948CBF2CBDC0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37A8F7DD-D9C6-2BCA-F320-C44C1699BA25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D41921B5-2CA7-E186-B2AA-A8313B269CDB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8D42243F-3FB3-8211-FC03-3DB2FA4E7627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9E9D4086-3D03-D9EA-4DB6-F72C71134465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0741C836-13AF-C1B3-2D4B-124F66127748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E7B5B7FB-C580-A63A-34DE-9CD99A31E2EB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68A65181-8805-A430-0B07-1FC66100812E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50C119FD-C0EF-21C4-5E9F-60C367E6EF0B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479EC8EF-D5D6-78AA-302A-0761BF9B9C19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5E1567F1-26A6-0A6B-1267-77920F28FF5B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70B0EFB0-E5ED-A7EF-2753-08CE050DCB8E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4DB3CCDE-436B-728B-DCDA-69CF149D9FC3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53" name="Graphique 12">
            <a:extLst>
              <a:ext uri="{FF2B5EF4-FFF2-40B4-BE49-F238E27FC236}">
                <a16:creationId xmlns:a16="http://schemas.microsoft.com/office/drawing/2014/main" id="{17814D19-9DC1-2A6A-0D5D-53CF2DFDB291}"/>
              </a:ext>
            </a:extLst>
          </p:cNvPr>
          <p:cNvGrpSpPr/>
          <p:nvPr/>
        </p:nvGrpSpPr>
        <p:grpSpPr>
          <a:xfrm>
            <a:off x="4650309" y="2162930"/>
            <a:ext cx="444642" cy="606384"/>
            <a:chOff x="1583402" y="2181137"/>
            <a:chExt cx="444642" cy="606384"/>
          </a:xfrm>
        </p:grpSpPr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7F902827-FF0F-47AB-6BD7-83C225FA2EEF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D20A2E47-FF72-8EEC-5480-E0CC30D01772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6" name="Graphique 12">
              <a:extLst>
                <a:ext uri="{FF2B5EF4-FFF2-40B4-BE49-F238E27FC236}">
                  <a16:creationId xmlns:a16="http://schemas.microsoft.com/office/drawing/2014/main" id="{69A8CA83-6283-8C4B-946B-F9B773857B82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4D9DB4DE-8AAB-CFA5-FCEC-4FC6B8020B96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7EEA99FA-6C89-B2E7-77ED-9B44CAB484DF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8884D774-798A-39C3-A670-17FE3AC384DB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9548CCA4-C92B-BD5D-7111-937095F425AB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43BA4D15-64D8-5ECF-0420-1F3B1528A04D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CE81D740-B755-76E8-0147-ABC1DE668002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27BDF704-5AE9-1D76-A634-0B5F98EDE006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2" name="Forme libre : forme 3071">
                <a:extLst>
                  <a:ext uri="{FF2B5EF4-FFF2-40B4-BE49-F238E27FC236}">
                    <a16:creationId xmlns:a16="http://schemas.microsoft.com/office/drawing/2014/main" id="{A92B92F6-D988-E2F5-BFC3-079E7AE6432E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3" name="Forme libre : forme 3072">
                <a:extLst>
                  <a:ext uri="{FF2B5EF4-FFF2-40B4-BE49-F238E27FC236}">
                    <a16:creationId xmlns:a16="http://schemas.microsoft.com/office/drawing/2014/main" id="{F314A876-1BD2-0B5C-B41C-357432EEDAFC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5" name="Forme libre : forme 3074">
                <a:extLst>
                  <a:ext uri="{FF2B5EF4-FFF2-40B4-BE49-F238E27FC236}">
                    <a16:creationId xmlns:a16="http://schemas.microsoft.com/office/drawing/2014/main" id="{B43AC245-8E24-EC41-C7FE-0D1B02FE2E6A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7" name="Forme libre : forme 3076">
                <a:extLst>
                  <a:ext uri="{FF2B5EF4-FFF2-40B4-BE49-F238E27FC236}">
                    <a16:creationId xmlns:a16="http://schemas.microsoft.com/office/drawing/2014/main" id="{34C89806-D36F-19BB-ED67-0BBF1814487E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8" name="Forme libre : forme 3077">
                <a:extLst>
                  <a:ext uri="{FF2B5EF4-FFF2-40B4-BE49-F238E27FC236}">
                    <a16:creationId xmlns:a16="http://schemas.microsoft.com/office/drawing/2014/main" id="{CEFF4E44-7F42-10F2-3A8A-6AEF83F70FAD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095" name="Graphique 12">
            <a:extLst>
              <a:ext uri="{FF2B5EF4-FFF2-40B4-BE49-F238E27FC236}">
                <a16:creationId xmlns:a16="http://schemas.microsoft.com/office/drawing/2014/main" id="{6A9C13DE-B8F5-3F82-907B-F1EDC4BD6E9B}"/>
              </a:ext>
            </a:extLst>
          </p:cNvPr>
          <p:cNvGrpSpPr/>
          <p:nvPr/>
        </p:nvGrpSpPr>
        <p:grpSpPr>
          <a:xfrm>
            <a:off x="4690724" y="2173618"/>
            <a:ext cx="444642" cy="606384"/>
            <a:chOff x="1583402" y="2181137"/>
            <a:chExt cx="444642" cy="606384"/>
          </a:xfrm>
        </p:grpSpPr>
        <p:sp>
          <p:nvSpPr>
            <p:cNvPr id="3096" name="Forme libre : forme 3095">
              <a:extLst>
                <a:ext uri="{FF2B5EF4-FFF2-40B4-BE49-F238E27FC236}">
                  <a16:creationId xmlns:a16="http://schemas.microsoft.com/office/drawing/2014/main" id="{1A431CF7-B43E-1A81-A374-02EE19C9D4DB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7" name="Forme libre : forme 3096">
              <a:extLst>
                <a:ext uri="{FF2B5EF4-FFF2-40B4-BE49-F238E27FC236}">
                  <a16:creationId xmlns:a16="http://schemas.microsoft.com/office/drawing/2014/main" id="{51CDBE20-376A-3251-5161-C9C4EF6C7994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098" name="Graphique 12">
              <a:extLst>
                <a:ext uri="{FF2B5EF4-FFF2-40B4-BE49-F238E27FC236}">
                  <a16:creationId xmlns:a16="http://schemas.microsoft.com/office/drawing/2014/main" id="{B4EB77DB-18D4-C932-3399-8C508AAD2331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099" name="Forme libre : forme 3098">
                <a:extLst>
                  <a:ext uri="{FF2B5EF4-FFF2-40B4-BE49-F238E27FC236}">
                    <a16:creationId xmlns:a16="http://schemas.microsoft.com/office/drawing/2014/main" id="{435D2E11-D44A-CFE9-2661-DFB8E8FE6F9C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0" name="Forme libre : forme 3099">
                <a:extLst>
                  <a:ext uri="{FF2B5EF4-FFF2-40B4-BE49-F238E27FC236}">
                    <a16:creationId xmlns:a16="http://schemas.microsoft.com/office/drawing/2014/main" id="{00936C48-CA7E-937F-3F82-648328245635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1" name="Forme libre : forme 3100">
                <a:extLst>
                  <a:ext uri="{FF2B5EF4-FFF2-40B4-BE49-F238E27FC236}">
                    <a16:creationId xmlns:a16="http://schemas.microsoft.com/office/drawing/2014/main" id="{CB82047B-DE8D-E052-B41C-67480C573472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2" name="Forme libre : forme 3101">
                <a:extLst>
                  <a:ext uri="{FF2B5EF4-FFF2-40B4-BE49-F238E27FC236}">
                    <a16:creationId xmlns:a16="http://schemas.microsoft.com/office/drawing/2014/main" id="{C932ADDE-D659-7EEC-780D-69D8C15D48E3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3" name="Forme libre : forme 3102">
                <a:extLst>
                  <a:ext uri="{FF2B5EF4-FFF2-40B4-BE49-F238E27FC236}">
                    <a16:creationId xmlns:a16="http://schemas.microsoft.com/office/drawing/2014/main" id="{619C14CF-3D2A-E118-214D-662483BE81A0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4" name="Forme libre : forme 3103">
                <a:extLst>
                  <a:ext uri="{FF2B5EF4-FFF2-40B4-BE49-F238E27FC236}">
                    <a16:creationId xmlns:a16="http://schemas.microsoft.com/office/drawing/2014/main" id="{526830BC-E814-BA7C-1700-29F64005E8DC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5" name="Forme libre : forme 3104">
                <a:extLst>
                  <a:ext uri="{FF2B5EF4-FFF2-40B4-BE49-F238E27FC236}">
                    <a16:creationId xmlns:a16="http://schemas.microsoft.com/office/drawing/2014/main" id="{B95E3FD7-8C0E-A51F-1D60-FE9F070EC7B6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6" name="Forme libre : forme 3105">
                <a:extLst>
                  <a:ext uri="{FF2B5EF4-FFF2-40B4-BE49-F238E27FC236}">
                    <a16:creationId xmlns:a16="http://schemas.microsoft.com/office/drawing/2014/main" id="{3C070DF7-5517-6A14-5CED-F4B74EFE9B25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7" name="Forme libre : forme 3106">
                <a:extLst>
                  <a:ext uri="{FF2B5EF4-FFF2-40B4-BE49-F238E27FC236}">
                    <a16:creationId xmlns:a16="http://schemas.microsoft.com/office/drawing/2014/main" id="{D07CA975-DE0D-5EE3-3096-5B33CF3AFDE6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8" name="Forme libre : forme 3107">
                <a:extLst>
                  <a:ext uri="{FF2B5EF4-FFF2-40B4-BE49-F238E27FC236}">
                    <a16:creationId xmlns:a16="http://schemas.microsoft.com/office/drawing/2014/main" id="{50A3AAF4-E828-5555-9508-4FFF899975B5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9" name="Forme libre : forme 3108">
                <a:extLst>
                  <a:ext uri="{FF2B5EF4-FFF2-40B4-BE49-F238E27FC236}">
                    <a16:creationId xmlns:a16="http://schemas.microsoft.com/office/drawing/2014/main" id="{28868344-EAEE-6A08-606C-4BA10A70288D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0" name="Forme libre : forme 3109">
                <a:extLst>
                  <a:ext uri="{FF2B5EF4-FFF2-40B4-BE49-F238E27FC236}">
                    <a16:creationId xmlns:a16="http://schemas.microsoft.com/office/drawing/2014/main" id="{DA77B78D-3A53-BA00-07BD-8542961EEFD8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11" name="Graphique 12">
            <a:extLst>
              <a:ext uri="{FF2B5EF4-FFF2-40B4-BE49-F238E27FC236}">
                <a16:creationId xmlns:a16="http://schemas.microsoft.com/office/drawing/2014/main" id="{D9809F60-15E8-C716-6B08-457E4E1D17CD}"/>
              </a:ext>
            </a:extLst>
          </p:cNvPr>
          <p:cNvGrpSpPr/>
          <p:nvPr/>
        </p:nvGrpSpPr>
        <p:grpSpPr>
          <a:xfrm>
            <a:off x="4554593" y="2228121"/>
            <a:ext cx="444642" cy="606384"/>
            <a:chOff x="1583402" y="2181137"/>
            <a:chExt cx="444642" cy="606384"/>
          </a:xfrm>
        </p:grpSpPr>
        <p:sp>
          <p:nvSpPr>
            <p:cNvPr id="3112" name="Forme libre : forme 3111">
              <a:extLst>
                <a:ext uri="{FF2B5EF4-FFF2-40B4-BE49-F238E27FC236}">
                  <a16:creationId xmlns:a16="http://schemas.microsoft.com/office/drawing/2014/main" id="{520B68E9-BBB7-BA62-F173-A44B355E0F37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3" name="Forme libre : forme 3112">
              <a:extLst>
                <a:ext uri="{FF2B5EF4-FFF2-40B4-BE49-F238E27FC236}">
                  <a16:creationId xmlns:a16="http://schemas.microsoft.com/office/drawing/2014/main" id="{61C3668D-FC92-C2A4-ED39-A6421BF0CB94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14" name="Graphique 12">
              <a:extLst>
                <a:ext uri="{FF2B5EF4-FFF2-40B4-BE49-F238E27FC236}">
                  <a16:creationId xmlns:a16="http://schemas.microsoft.com/office/drawing/2014/main" id="{72B4739F-ADFB-2426-369E-573AF4B90056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15" name="Forme libre : forme 3114">
                <a:extLst>
                  <a:ext uri="{FF2B5EF4-FFF2-40B4-BE49-F238E27FC236}">
                    <a16:creationId xmlns:a16="http://schemas.microsoft.com/office/drawing/2014/main" id="{26B3CA04-965C-70C9-BEC2-044449EEC630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6" name="Forme libre : forme 3115">
                <a:extLst>
                  <a:ext uri="{FF2B5EF4-FFF2-40B4-BE49-F238E27FC236}">
                    <a16:creationId xmlns:a16="http://schemas.microsoft.com/office/drawing/2014/main" id="{E9ED6836-D325-0079-4422-B90839AF3534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7" name="Forme libre : forme 3116">
                <a:extLst>
                  <a:ext uri="{FF2B5EF4-FFF2-40B4-BE49-F238E27FC236}">
                    <a16:creationId xmlns:a16="http://schemas.microsoft.com/office/drawing/2014/main" id="{74CE6190-AF2C-F215-BAE0-C8A43AF157E3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8" name="Forme libre : forme 3117">
                <a:extLst>
                  <a:ext uri="{FF2B5EF4-FFF2-40B4-BE49-F238E27FC236}">
                    <a16:creationId xmlns:a16="http://schemas.microsoft.com/office/drawing/2014/main" id="{A3422BE7-2871-795D-82E6-222180EFF231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9" name="Forme libre : forme 3118">
                <a:extLst>
                  <a:ext uri="{FF2B5EF4-FFF2-40B4-BE49-F238E27FC236}">
                    <a16:creationId xmlns:a16="http://schemas.microsoft.com/office/drawing/2014/main" id="{06CFB133-147B-201B-C04E-997D17F3371E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0" name="Forme libre : forme 3119">
                <a:extLst>
                  <a:ext uri="{FF2B5EF4-FFF2-40B4-BE49-F238E27FC236}">
                    <a16:creationId xmlns:a16="http://schemas.microsoft.com/office/drawing/2014/main" id="{50D8854F-C64E-02DF-C366-C22FA156C03D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1" name="Forme libre : forme 3120">
                <a:extLst>
                  <a:ext uri="{FF2B5EF4-FFF2-40B4-BE49-F238E27FC236}">
                    <a16:creationId xmlns:a16="http://schemas.microsoft.com/office/drawing/2014/main" id="{6C52F06A-40F9-6DCC-D349-1B1B65914E7C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2" name="Forme libre : forme 3121">
                <a:extLst>
                  <a:ext uri="{FF2B5EF4-FFF2-40B4-BE49-F238E27FC236}">
                    <a16:creationId xmlns:a16="http://schemas.microsoft.com/office/drawing/2014/main" id="{D282269C-538B-532F-0453-62E9C265BEEA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3" name="Forme libre : forme 3122">
                <a:extLst>
                  <a:ext uri="{FF2B5EF4-FFF2-40B4-BE49-F238E27FC236}">
                    <a16:creationId xmlns:a16="http://schemas.microsoft.com/office/drawing/2014/main" id="{8B7EAF3A-E345-B735-F789-8416AA98E635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4" name="Forme libre : forme 3123">
                <a:extLst>
                  <a:ext uri="{FF2B5EF4-FFF2-40B4-BE49-F238E27FC236}">
                    <a16:creationId xmlns:a16="http://schemas.microsoft.com/office/drawing/2014/main" id="{39859DAC-4707-635D-ADAC-86E8649C4614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5" name="Forme libre : forme 3124">
                <a:extLst>
                  <a:ext uri="{FF2B5EF4-FFF2-40B4-BE49-F238E27FC236}">
                    <a16:creationId xmlns:a16="http://schemas.microsoft.com/office/drawing/2014/main" id="{BA384933-0140-2B95-1F66-269CCC7723D4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6" name="Forme libre : forme 3125">
                <a:extLst>
                  <a:ext uri="{FF2B5EF4-FFF2-40B4-BE49-F238E27FC236}">
                    <a16:creationId xmlns:a16="http://schemas.microsoft.com/office/drawing/2014/main" id="{C24CA67D-8A03-CDAC-15AD-9B6C8044F2A8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27" name="Graphique 12">
            <a:extLst>
              <a:ext uri="{FF2B5EF4-FFF2-40B4-BE49-F238E27FC236}">
                <a16:creationId xmlns:a16="http://schemas.microsoft.com/office/drawing/2014/main" id="{353DBF8A-DFD8-0B19-0C9F-1FBC40CDBA61}"/>
              </a:ext>
            </a:extLst>
          </p:cNvPr>
          <p:cNvGrpSpPr/>
          <p:nvPr/>
        </p:nvGrpSpPr>
        <p:grpSpPr>
          <a:xfrm>
            <a:off x="4524293" y="2079125"/>
            <a:ext cx="444642" cy="606384"/>
            <a:chOff x="1583402" y="2181137"/>
            <a:chExt cx="444642" cy="606384"/>
          </a:xfrm>
        </p:grpSpPr>
        <p:sp>
          <p:nvSpPr>
            <p:cNvPr id="3128" name="Forme libre : forme 3127">
              <a:extLst>
                <a:ext uri="{FF2B5EF4-FFF2-40B4-BE49-F238E27FC236}">
                  <a16:creationId xmlns:a16="http://schemas.microsoft.com/office/drawing/2014/main" id="{C8E540A1-B268-D570-9A46-5540A06AD998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9" name="Forme libre : forme 3128">
              <a:extLst>
                <a:ext uri="{FF2B5EF4-FFF2-40B4-BE49-F238E27FC236}">
                  <a16:creationId xmlns:a16="http://schemas.microsoft.com/office/drawing/2014/main" id="{1D950217-AD5E-7DF5-4AA3-2269658C6AE8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30" name="Graphique 12">
              <a:extLst>
                <a:ext uri="{FF2B5EF4-FFF2-40B4-BE49-F238E27FC236}">
                  <a16:creationId xmlns:a16="http://schemas.microsoft.com/office/drawing/2014/main" id="{F3381EEB-E358-8134-D18A-EA1E5085A801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31" name="Forme libre : forme 3130">
                <a:extLst>
                  <a:ext uri="{FF2B5EF4-FFF2-40B4-BE49-F238E27FC236}">
                    <a16:creationId xmlns:a16="http://schemas.microsoft.com/office/drawing/2014/main" id="{F19479F3-86C8-CF59-D16F-EB3168E8319A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2" name="Forme libre : forme 3131">
                <a:extLst>
                  <a:ext uri="{FF2B5EF4-FFF2-40B4-BE49-F238E27FC236}">
                    <a16:creationId xmlns:a16="http://schemas.microsoft.com/office/drawing/2014/main" id="{84775352-34E6-95E0-129F-12F8FA83FB8A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3" name="Forme libre : forme 3132">
                <a:extLst>
                  <a:ext uri="{FF2B5EF4-FFF2-40B4-BE49-F238E27FC236}">
                    <a16:creationId xmlns:a16="http://schemas.microsoft.com/office/drawing/2014/main" id="{11B6935B-4C46-1C71-21E2-1E69723F0DFF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4" name="Forme libre : forme 3133">
                <a:extLst>
                  <a:ext uri="{FF2B5EF4-FFF2-40B4-BE49-F238E27FC236}">
                    <a16:creationId xmlns:a16="http://schemas.microsoft.com/office/drawing/2014/main" id="{E2313AE1-6573-8535-A192-140B92F9EB83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5" name="Forme libre : forme 3134">
                <a:extLst>
                  <a:ext uri="{FF2B5EF4-FFF2-40B4-BE49-F238E27FC236}">
                    <a16:creationId xmlns:a16="http://schemas.microsoft.com/office/drawing/2014/main" id="{C7DC6D78-C186-D417-92DE-303A0B58A983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6" name="Forme libre : forme 3135">
                <a:extLst>
                  <a:ext uri="{FF2B5EF4-FFF2-40B4-BE49-F238E27FC236}">
                    <a16:creationId xmlns:a16="http://schemas.microsoft.com/office/drawing/2014/main" id="{97CE80F2-AFB6-50A3-346B-EEF79F2907FA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7" name="Forme libre : forme 3136">
                <a:extLst>
                  <a:ext uri="{FF2B5EF4-FFF2-40B4-BE49-F238E27FC236}">
                    <a16:creationId xmlns:a16="http://schemas.microsoft.com/office/drawing/2014/main" id="{96BC155E-5BD1-AAF4-D2E3-F1EB717B9F17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8" name="Forme libre : forme 3137">
                <a:extLst>
                  <a:ext uri="{FF2B5EF4-FFF2-40B4-BE49-F238E27FC236}">
                    <a16:creationId xmlns:a16="http://schemas.microsoft.com/office/drawing/2014/main" id="{3D3C7ECB-6885-B732-6791-E11C5E05ED89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9" name="Forme libre : forme 3138">
                <a:extLst>
                  <a:ext uri="{FF2B5EF4-FFF2-40B4-BE49-F238E27FC236}">
                    <a16:creationId xmlns:a16="http://schemas.microsoft.com/office/drawing/2014/main" id="{6798ECCC-198A-A25E-2F91-48E8B99C2B52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0" name="Forme libre : forme 3139">
                <a:extLst>
                  <a:ext uri="{FF2B5EF4-FFF2-40B4-BE49-F238E27FC236}">
                    <a16:creationId xmlns:a16="http://schemas.microsoft.com/office/drawing/2014/main" id="{2983723E-2D28-D4F2-E86A-8E2E77A3C040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1" name="Forme libre : forme 3140">
                <a:extLst>
                  <a:ext uri="{FF2B5EF4-FFF2-40B4-BE49-F238E27FC236}">
                    <a16:creationId xmlns:a16="http://schemas.microsoft.com/office/drawing/2014/main" id="{9B547383-7C9A-A3D9-C03E-D03B25A7A1A9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2" name="Forme libre : forme 3141">
                <a:extLst>
                  <a:ext uri="{FF2B5EF4-FFF2-40B4-BE49-F238E27FC236}">
                    <a16:creationId xmlns:a16="http://schemas.microsoft.com/office/drawing/2014/main" id="{BB5F48F4-A63B-4FDB-F331-CEBF4A9C96ED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43" name="Graphique 12">
            <a:extLst>
              <a:ext uri="{FF2B5EF4-FFF2-40B4-BE49-F238E27FC236}">
                <a16:creationId xmlns:a16="http://schemas.microsoft.com/office/drawing/2014/main" id="{0675059C-43B3-E9E2-7D15-10B8880F2244}"/>
              </a:ext>
            </a:extLst>
          </p:cNvPr>
          <p:cNvGrpSpPr/>
          <p:nvPr/>
        </p:nvGrpSpPr>
        <p:grpSpPr>
          <a:xfrm>
            <a:off x="4580695" y="2190882"/>
            <a:ext cx="444642" cy="606384"/>
            <a:chOff x="1583402" y="2181137"/>
            <a:chExt cx="444642" cy="606384"/>
          </a:xfrm>
        </p:grpSpPr>
        <p:sp>
          <p:nvSpPr>
            <p:cNvPr id="3144" name="Forme libre : forme 3143">
              <a:extLst>
                <a:ext uri="{FF2B5EF4-FFF2-40B4-BE49-F238E27FC236}">
                  <a16:creationId xmlns:a16="http://schemas.microsoft.com/office/drawing/2014/main" id="{F0637414-9B6F-91F5-096A-1E870F22052E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5" name="Forme libre : forme 3144">
              <a:extLst>
                <a:ext uri="{FF2B5EF4-FFF2-40B4-BE49-F238E27FC236}">
                  <a16:creationId xmlns:a16="http://schemas.microsoft.com/office/drawing/2014/main" id="{8AD98AD0-4470-3315-F2B9-E812D9FD7664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46" name="Graphique 12">
              <a:extLst>
                <a:ext uri="{FF2B5EF4-FFF2-40B4-BE49-F238E27FC236}">
                  <a16:creationId xmlns:a16="http://schemas.microsoft.com/office/drawing/2014/main" id="{09EED22D-F361-45F0-5950-E0B7BDB192BD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47" name="Forme libre : forme 3146">
                <a:extLst>
                  <a:ext uri="{FF2B5EF4-FFF2-40B4-BE49-F238E27FC236}">
                    <a16:creationId xmlns:a16="http://schemas.microsoft.com/office/drawing/2014/main" id="{671EA7F0-44AB-CC98-324D-52CB9FD9EE87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8" name="Forme libre : forme 3147">
                <a:extLst>
                  <a:ext uri="{FF2B5EF4-FFF2-40B4-BE49-F238E27FC236}">
                    <a16:creationId xmlns:a16="http://schemas.microsoft.com/office/drawing/2014/main" id="{8B0DD22F-CFE2-314D-5B58-F17447497750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9" name="Forme libre : forme 3148">
                <a:extLst>
                  <a:ext uri="{FF2B5EF4-FFF2-40B4-BE49-F238E27FC236}">
                    <a16:creationId xmlns:a16="http://schemas.microsoft.com/office/drawing/2014/main" id="{1543D8D3-92C2-DD54-791D-F8F4F6E1D694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0" name="Forme libre : forme 3149">
                <a:extLst>
                  <a:ext uri="{FF2B5EF4-FFF2-40B4-BE49-F238E27FC236}">
                    <a16:creationId xmlns:a16="http://schemas.microsoft.com/office/drawing/2014/main" id="{ECF16D4E-EDAE-ACCA-F0FA-3BF9326569AB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1" name="Forme libre : forme 3150">
                <a:extLst>
                  <a:ext uri="{FF2B5EF4-FFF2-40B4-BE49-F238E27FC236}">
                    <a16:creationId xmlns:a16="http://schemas.microsoft.com/office/drawing/2014/main" id="{4FFD855A-CB3B-A8FB-C29E-D5C98E8F15D9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2" name="Forme libre : forme 3151">
                <a:extLst>
                  <a:ext uri="{FF2B5EF4-FFF2-40B4-BE49-F238E27FC236}">
                    <a16:creationId xmlns:a16="http://schemas.microsoft.com/office/drawing/2014/main" id="{1B1DD49C-2320-6691-D9EB-A7F18AFB384F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3" name="Forme libre : forme 3152">
                <a:extLst>
                  <a:ext uri="{FF2B5EF4-FFF2-40B4-BE49-F238E27FC236}">
                    <a16:creationId xmlns:a16="http://schemas.microsoft.com/office/drawing/2014/main" id="{D64E5B80-B1DC-1F79-4C4B-91DF015CDED5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4" name="Forme libre : forme 3153">
                <a:extLst>
                  <a:ext uri="{FF2B5EF4-FFF2-40B4-BE49-F238E27FC236}">
                    <a16:creationId xmlns:a16="http://schemas.microsoft.com/office/drawing/2014/main" id="{B7F5662A-229C-D54C-E6EA-3C1100A1C49E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5" name="Forme libre : forme 3154">
                <a:extLst>
                  <a:ext uri="{FF2B5EF4-FFF2-40B4-BE49-F238E27FC236}">
                    <a16:creationId xmlns:a16="http://schemas.microsoft.com/office/drawing/2014/main" id="{602D4AB5-69AB-5921-4602-E4F82BBBF9CD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6" name="Forme libre : forme 3155">
                <a:extLst>
                  <a:ext uri="{FF2B5EF4-FFF2-40B4-BE49-F238E27FC236}">
                    <a16:creationId xmlns:a16="http://schemas.microsoft.com/office/drawing/2014/main" id="{003CB6A0-4587-3656-4F70-7B4DA8054764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7" name="Forme libre : forme 3156">
                <a:extLst>
                  <a:ext uri="{FF2B5EF4-FFF2-40B4-BE49-F238E27FC236}">
                    <a16:creationId xmlns:a16="http://schemas.microsoft.com/office/drawing/2014/main" id="{35F651B1-26DF-9EBF-5326-595104D750F2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8" name="Forme libre : forme 3157">
                <a:extLst>
                  <a:ext uri="{FF2B5EF4-FFF2-40B4-BE49-F238E27FC236}">
                    <a16:creationId xmlns:a16="http://schemas.microsoft.com/office/drawing/2014/main" id="{8B7A0815-9F90-BD4B-0BBC-68840EB56019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3076" name="Picture 4" descr="Scikit-learn — Wikipédia">
            <a:extLst>
              <a:ext uri="{FF2B5EF4-FFF2-40B4-BE49-F238E27FC236}">
                <a16:creationId xmlns:a16="http://schemas.microsoft.com/office/drawing/2014/main" id="{A02ED753-2480-F623-4638-52A1E520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962" y="1452370"/>
            <a:ext cx="3309730" cy="17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582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69136E-6 L 0.29461 0.0077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22" y="37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9.87654E-7 L 0.24323 -0.028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53" y="-145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48148E-6 L 0.31944 -0.0503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2" y="-25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0.28888 -0.0611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-305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60494E-6 L 0.28229 -0.0469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4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45679E-6 L 0.31181 -0.0367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90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Collaborative Filtering</a:t>
            </a: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27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26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Collaborative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52" name="Groupe 3251">
            <a:extLst>
              <a:ext uri="{FF2B5EF4-FFF2-40B4-BE49-F238E27FC236}">
                <a16:creationId xmlns:a16="http://schemas.microsoft.com/office/drawing/2014/main" id="{1FA6707C-39FF-12D8-D3EE-0D4C267DC2D1}"/>
              </a:ext>
            </a:extLst>
          </p:cNvPr>
          <p:cNvGrpSpPr/>
          <p:nvPr/>
        </p:nvGrpSpPr>
        <p:grpSpPr>
          <a:xfrm>
            <a:off x="3702587" y="583347"/>
            <a:ext cx="1591089" cy="1893000"/>
            <a:chOff x="3702587" y="583347"/>
            <a:chExt cx="1591089" cy="1893000"/>
          </a:xfrm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9212AC8E-8A87-478B-569F-ABBD5438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02587" y="583347"/>
              <a:ext cx="1591089" cy="1591089"/>
            </a:xfrm>
            <a:prstGeom prst="rect">
              <a:avLst/>
            </a:prstGeom>
          </p:spPr>
        </p:pic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50787EBB-54CB-7476-E5FE-4804EB4AD463}"/>
                </a:ext>
              </a:extLst>
            </p:cNvPr>
            <p:cNvGrpSpPr/>
            <p:nvPr/>
          </p:nvGrpSpPr>
          <p:grpSpPr>
            <a:xfrm>
              <a:off x="4664532" y="1869963"/>
              <a:ext cx="444642" cy="606384"/>
              <a:chOff x="1583402" y="2181137"/>
              <a:chExt cx="444642" cy="606384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00C1555C-3AE1-33FC-8186-9F26612AC9CF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E438836E-253E-FCA0-4933-3CAA009B8A91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13" name="Graphique 12">
                <a:extLst>
                  <a:ext uri="{FF2B5EF4-FFF2-40B4-BE49-F238E27FC236}">
                    <a16:creationId xmlns:a16="http://schemas.microsoft.com/office/drawing/2014/main" id="{382FEC05-A2D6-AD8C-BE84-58188B3D0501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E0315E71-95CC-A237-6E24-DB72752D01A3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94994660-C479-34C2-2ABD-65DA6D3A60A3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4AFE1C5B-F464-C056-15EF-A289B50A99E8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2274171B-C987-44EF-109C-7D852798C55F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A74BCE29-DB4F-FE48-7039-D0C715825334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1122195D-86BB-91AC-7CD8-51BFCD31A765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417475CA-04F8-6DFF-CE10-2A078C2BCF3F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B95DB4E1-AEA1-492B-E5BA-39200AC09FBD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C5E6F2E7-83BC-66B1-B1A7-2FA682B0D49F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6E1F2819-4AE1-70F7-3A49-6DF6C863558F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419AB9E5-6DF8-2906-96E3-7A5A67B81E6A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ABB18FD6-6181-3B29-0998-D03BB9ECF73C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190" name="Groupe 3189">
            <a:extLst>
              <a:ext uri="{FF2B5EF4-FFF2-40B4-BE49-F238E27FC236}">
                <a16:creationId xmlns:a16="http://schemas.microsoft.com/office/drawing/2014/main" id="{08667A4D-0021-45BF-A049-5F09CFE58405}"/>
              </a:ext>
            </a:extLst>
          </p:cNvPr>
          <p:cNvGrpSpPr/>
          <p:nvPr/>
        </p:nvGrpSpPr>
        <p:grpSpPr>
          <a:xfrm>
            <a:off x="932882" y="2832900"/>
            <a:ext cx="1591089" cy="1893000"/>
            <a:chOff x="932882" y="2832900"/>
            <a:chExt cx="1591089" cy="1893000"/>
          </a:xfrm>
        </p:grpSpPr>
        <p:grpSp>
          <p:nvGrpSpPr>
            <p:cNvPr id="3167" name="Graphique 33">
              <a:extLst>
                <a:ext uri="{FF2B5EF4-FFF2-40B4-BE49-F238E27FC236}">
                  <a16:creationId xmlns:a16="http://schemas.microsoft.com/office/drawing/2014/main" id="{8B4C1A70-D12F-94D8-A999-9CFA6CD0384A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168" name="Forme libre : forme 3167">
                <a:extLst>
                  <a:ext uri="{FF2B5EF4-FFF2-40B4-BE49-F238E27FC236}">
                    <a16:creationId xmlns:a16="http://schemas.microsoft.com/office/drawing/2014/main" id="{4E821554-CD00-2FCA-A1FE-B077C3EF1F19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00FF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9" name="Forme libre : forme 3168">
                <a:extLst>
                  <a:ext uri="{FF2B5EF4-FFF2-40B4-BE49-F238E27FC236}">
                    <a16:creationId xmlns:a16="http://schemas.microsoft.com/office/drawing/2014/main" id="{53E392BA-5DC4-FC3B-E562-39FBE086CF95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00CC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170" name="Graphique 33">
                <a:extLst>
                  <a:ext uri="{FF2B5EF4-FFF2-40B4-BE49-F238E27FC236}">
                    <a16:creationId xmlns:a16="http://schemas.microsoft.com/office/drawing/2014/main" id="{BB16C37A-73CA-B6CF-3FFA-1AEE4B634260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171" name="Graphique 33">
                  <a:extLst>
                    <a:ext uri="{FF2B5EF4-FFF2-40B4-BE49-F238E27FC236}">
                      <a16:creationId xmlns:a16="http://schemas.microsoft.com/office/drawing/2014/main" id="{4F3E8CFF-4373-3F3B-7863-BCDE74EB16D5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172" name="Forme libre : forme 3171">
                    <a:extLst>
                      <a:ext uri="{FF2B5EF4-FFF2-40B4-BE49-F238E27FC236}">
                        <a16:creationId xmlns:a16="http://schemas.microsoft.com/office/drawing/2014/main" id="{2CFA16F4-48F2-DB70-9C0B-9C64623B33F5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3" name="Forme libre : forme 3172">
                    <a:extLst>
                      <a:ext uri="{FF2B5EF4-FFF2-40B4-BE49-F238E27FC236}">
                        <a16:creationId xmlns:a16="http://schemas.microsoft.com/office/drawing/2014/main" id="{789C544C-CAC3-945E-C6EA-1817CEEA83BD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4" name="Forme libre : forme 3173">
                    <a:extLst>
                      <a:ext uri="{FF2B5EF4-FFF2-40B4-BE49-F238E27FC236}">
                        <a16:creationId xmlns:a16="http://schemas.microsoft.com/office/drawing/2014/main" id="{C1ED1084-44DE-B912-967C-E261BA1AF67D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5" name="Forme libre : forme 3174">
                    <a:extLst>
                      <a:ext uri="{FF2B5EF4-FFF2-40B4-BE49-F238E27FC236}">
                        <a16:creationId xmlns:a16="http://schemas.microsoft.com/office/drawing/2014/main" id="{F4F14EF9-92AE-901A-254B-A83D771F9A6A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6" name="Forme libre : forme 3175">
                    <a:extLst>
                      <a:ext uri="{FF2B5EF4-FFF2-40B4-BE49-F238E27FC236}">
                        <a16:creationId xmlns:a16="http://schemas.microsoft.com/office/drawing/2014/main" id="{FB890188-1239-F2FB-1761-419121FE013B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7" name="Forme libre : forme 3176">
                    <a:extLst>
                      <a:ext uri="{FF2B5EF4-FFF2-40B4-BE49-F238E27FC236}">
                        <a16:creationId xmlns:a16="http://schemas.microsoft.com/office/drawing/2014/main" id="{F4B0103C-952A-EBF6-DBA9-0C8FC3F9252B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8" name="Forme libre : forme 3177">
                    <a:extLst>
                      <a:ext uri="{FF2B5EF4-FFF2-40B4-BE49-F238E27FC236}">
                        <a16:creationId xmlns:a16="http://schemas.microsoft.com/office/drawing/2014/main" id="{41F0CCCF-F884-4E93-262F-0BAE626D03FD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179" name="Graphique 33">
                    <a:extLst>
                      <a:ext uri="{FF2B5EF4-FFF2-40B4-BE49-F238E27FC236}">
                        <a16:creationId xmlns:a16="http://schemas.microsoft.com/office/drawing/2014/main" id="{7ED2BA94-C170-E407-16B5-002F5EDE447E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180" name="Forme libre : forme 3179">
                      <a:extLst>
                        <a:ext uri="{FF2B5EF4-FFF2-40B4-BE49-F238E27FC236}">
                          <a16:creationId xmlns:a16="http://schemas.microsoft.com/office/drawing/2014/main" id="{35096099-863E-DD7E-E636-73C48B3726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81" name="Forme libre : forme 3180">
                      <a:extLst>
                        <a:ext uri="{FF2B5EF4-FFF2-40B4-BE49-F238E27FC236}">
                          <a16:creationId xmlns:a16="http://schemas.microsoft.com/office/drawing/2014/main" id="{C4DF103C-7BE5-5E5F-E925-2FDFB441C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82" name="Forme libre : forme 3181">
                      <a:extLst>
                        <a:ext uri="{FF2B5EF4-FFF2-40B4-BE49-F238E27FC236}">
                          <a16:creationId xmlns:a16="http://schemas.microsoft.com/office/drawing/2014/main" id="{AC532566-EAFC-0BA5-B4D9-29EB2F062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183" name="Graphique 33">
                    <a:extLst>
                      <a:ext uri="{FF2B5EF4-FFF2-40B4-BE49-F238E27FC236}">
                        <a16:creationId xmlns:a16="http://schemas.microsoft.com/office/drawing/2014/main" id="{168C9CF6-68F0-0BA8-994E-E912787F35E0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184" name="Forme libre : forme 3183">
                      <a:extLst>
                        <a:ext uri="{FF2B5EF4-FFF2-40B4-BE49-F238E27FC236}">
                          <a16:creationId xmlns:a16="http://schemas.microsoft.com/office/drawing/2014/main" id="{D0E44D88-FE5E-DF4D-F984-1F1D71FC8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85" name="Forme libre : forme 3184">
                      <a:extLst>
                        <a:ext uri="{FF2B5EF4-FFF2-40B4-BE49-F238E27FC236}">
                          <a16:creationId xmlns:a16="http://schemas.microsoft.com/office/drawing/2014/main" id="{4714C862-CD1E-8E8F-4BB6-7A7FEE120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186" name="Forme libre : forme 3185">
                  <a:extLst>
                    <a:ext uri="{FF2B5EF4-FFF2-40B4-BE49-F238E27FC236}">
                      <a16:creationId xmlns:a16="http://schemas.microsoft.com/office/drawing/2014/main" id="{A5C7F2DF-B7E9-ECFE-1928-F2F4AF0D8010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87" name="Forme libre : forme 3186">
                  <a:extLst>
                    <a:ext uri="{FF2B5EF4-FFF2-40B4-BE49-F238E27FC236}">
                      <a16:creationId xmlns:a16="http://schemas.microsoft.com/office/drawing/2014/main" id="{A700114A-1D1B-1844-6EC9-6AF67EF4CE7D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88" name="Forme libre : forme 3187">
                  <a:extLst>
                    <a:ext uri="{FF2B5EF4-FFF2-40B4-BE49-F238E27FC236}">
                      <a16:creationId xmlns:a16="http://schemas.microsoft.com/office/drawing/2014/main" id="{471976F1-77A3-A0A2-5B1A-A95CE56DA9CF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30DE551-68B1-3CB5-2460-A149F748BACF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6311C184-2FA5-5840-76D5-FB8FF2647123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4ED4247F-5FC2-AF44-E671-7B2819E8F711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8" name="Graphique 12">
                <a:extLst>
                  <a:ext uri="{FF2B5EF4-FFF2-40B4-BE49-F238E27FC236}">
                    <a16:creationId xmlns:a16="http://schemas.microsoft.com/office/drawing/2014/main" id="{0DB369EC-1B74-570C-2E83-22C2466E42B9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32F0E09E-20ED-A109-B588-B29C6ED66540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A479D407-BB6C-45E3-A711-A1A79A68D799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1" name="Forme libre : forme 40">
                  <a:extLst>
                    <a:ext uri="{FF2B5EF4-FFF2-40B4-BE49-F238E27FC236}">
                      <a16:creationId xmlns:a16="http://schemas.microsoft.com/office/drawing/2014/main" id="{E7CF0DD2-444B-0FBD-E6B5-07C498055FCB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609B503D-7EF3-669B-B774-9F655CBEABE2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" name="Forme libre : forme 51">
                  <a:extLst>
                    <a:ext uri="{FF2B5EF4-FFF2-40B4-BE49-F238E27FC236}">
                      <a16:creationId xmlns:a16="http://schemas.microsoft.com/office/drawing/2014/main" id="{A38359EE-5AEA-E3AD-7BFB-288BCC7ED45A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0" name="Forme libre : forme 3159">
                  <a:extLst>
                    <a:ext uri="{FF2B5EF4-FFF2-40B4-BE49-F238E27FC236}">
                      <a16:creationId xmlns:a16="http://schemas.microsoft.com/office/drawing/2014/main" id="{398FCD81-E59E-740E-2C03-B42431BCB380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1" name="Forme libre : forme 3160">
                  <a:extLst>
                    <a:ext uri="{FF2B5EF4-FFF2-40B4-BE49-F238E27FC236}">
                      <a16:creationId xmlns:a16="http://schemas.microsoft.com/office/drawing/2014/main" id="{9300AD19-45AB-C010-9200-A7F7AA7D3490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2" name="Forme libre : forme 3161">
                  <a:extLst>
                    <a:ext uri="{FF2B5EF4-FFF2-40B4-BE49-F238E27FC236}">
                      <a16:creationId xmlns:a16="http://schemas.microsoft.com/office/drawing/2014/main" id="{04DC7E2F-6A3E-01F1-E776-DD3E1C899F95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3" name="Forme libre : forme 3162">
                  <a:extLst>
                    <a:ext uri="{FF2B5EF4-FFF2-40B4-BE49-F238E27FC236}">
                      <a16:creationId xmlns:a16="http://schemas.microsoft.com/office/drawing/2014/main" id="{FCDB114A-43C2-5E41-2023-26352BBA4CEE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4" name="Forme libre : forme 3163">
                  <a:extLst>
                    <a:ext uri="{FF2B5EF4-FFF2-40B4-BE49-F238E27FC236}">
                      <a16:creationId xmlns:a16="http://schemas.microsoft.com/office/drawing/2014/main" id="{2C277136-5515-A094-510F-018B70DF33D0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5" name="Forme libre : forme 3164">
                  <a:extLst>
                    <a:ext uri="{FF2B5EF4-FFF2-40B4-BE49-F238E27FC236}">
                      <a16:creationId xmlns:a16="http://schemas.microsoft.com/office/drawing/2014/main" id="{3AA2F2BD-9AB9-2DFE-D541-26D43F6E19F7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6" name="Forme libre : forme 3165">
                  <a:extLst>
                    <a:ext uri="{FF2B5EF4-FFF2-40B4-BE49-F238E27FC236}">
                      <a16:creationId xmlns:a16="http://schemas.microsoft.com/office/drawing/2014/main" id="{EA14F74A-C6B5-9C2E-2113-EF02CBFECD89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191" name="Groupe 3190">
            <a:extLst>
              <a:ext uri="{FF2B5EF4-FFF2-40B4-BE49-F238E27FC236}">
                <a16:creationId xmlns:a16="http://schemas.microsoft.com/office/drawing/2014/main" id="{B7B828C9-F1AD-F2C0-E43E-923AAED8481E}"/>
              </a:ext>
            </a:extLst>
          </p:cNvPr>
          <p:cNvGrpSpPr/>
          <p:nvPr/>
        </p:nvGrpSpPr>
        <p:grpSpPr>
          <a:xfrm>
            <a:off x="3702586" y="2836790"/>
            <a:ext cx="1591089" cy="1893000"/>
            <a:chOff x="932882" y="2832900"/>
            <a:chExt cx="1591089" cy="1893000"/>
          </a:xfrm>
        </p:grpSpPr>
        <p:grpSp>
          <p:nvGrpSpPr>
            <p:cNvPr id="3192" name="Graphique 33">
              <a:extLst>
                <a:ext uri="{FF2B5EF4-FFF2-40B4-BE49-F238E27FC236}">
                  <a16:creationId xmlns:a16="http://schemas.microsoft.com/office/drawing/2014/main" id="{C225855C-32E1-4B34-FD96-A3DF0EF796BE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087" name="Forme libre : forme 3086">
                <a:extLst>
                  <a:ext uri="{FF2B5EF4-FFF2-40B4-BE49-F238E27FC236}">
                    <a16:creationId xmlns:a16="http://schemas.microsoft.com/office/drawing/2014/main" id="{6687D87B-2DFA-82BB-0FD3-B22B7B85EB8A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FF2121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8" name="Forme libre : forme 3087">
                <a:extLst>
                  <a:ext uri="{FF2B5EF4-FFF2-40B4-BE49-F238E27FC236}">
                    <a16:creationId xmlns:a16="http://schemas.microsoft.com/office/drawing/2014/main" id="{8F1EBCAB-8B1F-86E9-49CF-70F213716DBF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FA00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089" name="Graphique 33">
                <a:extLst>
                  <a:ext uri="{FF2B5EF4-FFF2-40B4-BE49-F238E27FC236}">
                    <a16:creationId xmlns:a16="http://schemas.microsoft.com/office/drawing/2014/main" id="{CE40636F-1222-23AE-2964-F355F6C955D3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090" name="Graphique 33">
                  <a:extLst>
                    <a:ext uri="{FF2B5EF4-FFF2-40B4-BE49-F238E27FC236}">
                      <a16:creationId xmlns:a16="http://schemas.microsoft.com/office/drawing/2014/main" id="{BF2F6582-FC77-D074-9BCA-33FC16F2FCE2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094" name="Forme libre : forme 3093">
                    <a:extLst>
                      <a:ext uri="{FF2B5EF4-FFF2-40B4-BE49-F238E27FC236}">
                        <a16:creationId xmlns:a16="http://schemas.microsoft.com/office/drawing/2014/main" id="{D24E6088-EE76-892F-C6AF-0389BCE5A6DD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0" name="Forme libre : forme 3199">
                    <a:extLst>
                      <a:ext uri="{FF2B5EF4-FFF2-40B4-BE49-F238E27FC236}">
                        <a16:creationId xmlns:a16="http://schemas.microsoft.com/office/drawing/2014/main" id="{53BFD2CB-85C2-AAD4-D8FB-F82C83F585EF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1" name="Forme libre : forme 3200">
                    <a:extLst>
                      <a:ext uri="{FF2B5EF4-FFF2-40B4-BE49-F238E27FC236}">
                        <a16:creationId xmlns:a16="http://schemas.microsoft.com/office/drawing/2014/main" id="{A54F934F-E245-8F42-9A13-CD7B0ECB3484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2" name="Forme libre : forme 3201">
                    <a:extLst>
                      <a:ext uri="{FF2B5EF4-FFF2-40B4-BE49-F238E27FC236}">
                        <a16:creationId xmlns:a16="http://schemas.microsoft.com/office/drawing/2014/main" id="{AA1A97C6-5C7B-B584-D5A7-62E43922A606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3" name="Forme libre : forme 3202">
                    <a:extLst>
                      <a:ext uri="{FF2B5EF4-FFF2-40B4-BE49-F238E27FC236}">
                        <a16:creationId xmlns:a16="http://schemas.microsoft.com/office/drawing/2014/main" id="{A45B41D5-8B4A-D2E0-E2DC-A64D6A76BBD1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4" name="Forme libre : forme 3203">
                    <a:extLst>
                      <a:ext uri="{FF2B5EF4-FFF2-40B4-BE49-F238E27FC236}">
                        <a16:creationId xmlns:a16="http://schemas.microsoft.com/office/drawing/2014/main" id="{600AD9E3-EBC1-E32F-8D74-78B16B08CCA8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5" name="Forme libre : forme 3204">
                    <a:extLst>
                      <a:ext uri="{FF2B5EF4-FFF2-40B4-BE49-F238E27FC236}">
                        <a16:creationId xmlns:a16="http://schemas.microsoft.com/office/drawing/2014/main" id="{D06660FF-3BCA-8E6A-4FE5-C0310DF0A9A8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206" name="Graphique 33">
                    <a:extLst>
                      <a:ext uri="{FF2B5EF4-FFF2-40B4-BE49-F238E27FC236}">
                        <a16:creationId xmlns:a16="http://schemas.microsoft.com/office/drawing/2014/main" id="{61A06B48-86E4-1548-A6F5-8A4F9F40B46A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210" name="Forme libre : forme 3209">
                      <a:extLst>
                        <a:ext uri="{FF2B5EF4-FFF2-40B4-BE49-F238E27FC236}">
                          <a16:creationId xmlns:a16="http://schemas.microsoft.com/office/drawing/2014/main" id="{B434A874-5A02-AA35-1441-B205B2A537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11" name="Forme libre : forme 3210">
                      <a:extLst>
                        <a:ext uri="{FF2B5EF4-FFF2-40B4-BE49-F238E27FC236}">
                          <a16:creationId xmlns:a16="http://schemas.microsoft.com/office/drawing/2014/main" id="{098862FF-C08D-8938-A1A2-D37181BE1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12" name="Forme libre : forme 3211">
                      <a:extLst>
                        <a:ext uri="{FF2B5EF4-FFF2-40B4-BE49-F238E27FC236}">
                          <a16:creationId xmlns:a16="http://schemas.microsoft.com/office/drawing/2014/main" id="{A978F13F-2A0A-902F-7E1A-CAC004FA5A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207" name="Graphique 33">
                    <a:extLst>
                      <a:ext uri="{FF2B5EF4-FFF2-40B4-BE49-F238E27FC236}">
                        <a16:creationId xmlns:a16="http://schemas.microsoft.com/office/drawing/2014/main" id="{80EB2789-D6BE-B0DC-43BB-41D2475C2E85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208" name="Forme libre : forme 3207">
                      <a:extLst>
                        <a:ext uri="{FF2B5EF4-FFF2-40B4-BE49-F238E27FC236}">
                          <a16:creationId xmlns:a16="http://schemas.microsoft.com/office/drawing/2014/main" id="{C94276D1-3349-1440-6B10-B80F68F177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09" name="Forme libre : forme 3208">
                      <a:extLst>
                        <a:ext uri="{FF2B5EF4-FFF2-40B4-BE49-F238E27FC236}">
                          <a16:creationId xmlns:a16="http://schemas.microsoft.com/office/drawing/2014/main" id="{B197D371-98BA-8DCC-0498-573A258AC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091" name="Forme libre : forme 3090">
                  <a:extLst>
                    <a:ext uri="{FF2B5EF4-FFF2-40B4-BE49-F238E27FC236}">
                      <a16:creationId xmlns:a16="http://schemas.microsoft.com/office/drawing/2014/main" id="{BBC6655E-2582-E3CD-9550-6641A88E170F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92" name="Forme libre : forme 3091">
                  <a:extLst>
                    <a:ext uri="{FF2B5EF4-FFF2-40B4-BE49-F238E27FC236}">
                      <a16:creationId xmlns:a16="http://schemas.microsoft.com/office/drawing/2014/main" id="{3C20086F-A106-4028-475D-F0EA299DB28A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93" name="Forme libre : forme 3092">
                  <a:extLst>
                    <a:ext uri="{FF2B5EF4-FFF2-40B4-BE49-F238E27FC236}">
                      <a16:creationId xmlns:a16="http://schemas.microsoft.com/office/drawing/2014/main" id="{EECD8C93-9E87-E14A-0FC0-87E1B122B0C2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193" name="Graphique 12">
              <a:extLst>
                <a:ext uri="{FF2B5EF4-FFF2-40B4-BE49-F238E27FC236}">
                  <a16:creationId xmlns:a16="http://schemas.microsoft.com/office/drawing/2014/main" id="{AD0E8DC3-C25B-A68B-6BC7-6D8AC94C086D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194" name="Forme libre : forme 3193">
                <a:extLst>
                  <a:ext uri="{FF2B5EF4-FFF2-40B4-BE49-F238E27FC236}">
                    <a16:creationId xmlns:a16="http://schemas.microsoft.com/office/drawing/2014/main" id="{1EBE9BA0-33F4-43C6-A112-AF65C00C0E30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95" name="Forme libre : forme 3194">
                <a:extLst>
                  <a:ext uri="{FF2B5EF4-FFF2-40B4-BE49-F238E27FC236}">
                    <a16:creationId xmlns:a16="http://schemas.microsoft.com/office/drawing/2014/main" id="{1020194E-A292-D622-E0AB-F1C8222A873F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196" name="Graphique 12">
                <a:extLst>
                  <a:ext uri="{FF2B5EF4-FFF2-40B4-BE49-F238E27FC236}">
                    <a16:creationId xmlns:a16="http://schemas.microsoft.com/office/drawing/2014/main" id="{E88AEC40-9ACE-EA23-C754-2DF6A46BE282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197" name="Forme libre : forme 3196">
                  <a:extLst>
                    <a:ext uri="{FF2B5EF4-FFF2-40B4-BE49-F238E27FC236}">
                      <a16:creationId xmlns:a16="http://schemas.microsoft.com/office/drawing/2014/main" id="{8AB23670-3AF7-22CC-A407-71467D748E67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8" name="Forme libre : forme 3197">
                  <a:extLst>
                    <a:ext uri="{FF2B5EF4-FFF2-40B4-BE49-F238E27FC236}">
                      <a16:creationId xmlns:a16="http://schemas.microsoft.com/office/drawing/2014/main" id="{0F784E7B-8DC1-DA0B-872F-910AF22CDBBA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9" name="Forme libre : forme 3198">
                  <a:extLst>
                    <a:ext uri="{FF2B5EF4-FFF2-40B4-BE49-F238E27FC236}">
                      <a16:creationId xmlns:a16="http://schemas.microsoft.com/office/drawing/2014/main" id="{A2F0D693-3242-8F2B-7894-FD3F9E014B88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74" name="Forme libre : forme 3073">
                  <a:extLst>
                    <a:ext uri="{FF2B5EF4-FFF2-40B4-BE49-F238E27FC236}">
                      <a16:creationId xmlns:a16="http://schemas.microsoft.com/office/drawing/2014/main" id="{5D5C8B63-EB77-16A3-B045-7767B8EE378D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79" name="Forme libre : forme 3078">
                  <a:extLst>
                    <a:ext uri="{FF2B5EF4-FFF2-40B4-BE49-F238E27FC236}">
                      <a16:creationId xmlns:a16="http://schemas.microsoft.com/office/drawing/2014/main" id="{3183975A-D6C7-F34B-1428-CE3387F5AAB8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0" name="Forme libre : forme 3079">
                  <a:extLst>
                    <a:ext uri="{FF2B5EF4-FFF2-40B4-BE49-F238E27FC236}">
                      <a16:creationId xmlns:a16="http://schemas.microsoft.com/office/drawing/2014/main" id="{0D1E5631-992D-C6D1-0E88-3B6CA07009F1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1" name="Forme libre : forme 3080">
                  <a:extLst>
                    <a:ext uri="{FF2B5EF4-FFF2-40B4-BE49-F238E27FC236}">
                      <a16:creationId xmlns:a16="http://schemas.microsoft.com/office/drawing/2014/main" id="{56EF003C-E2CE-1ED7-1190-2FB3E78297A3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2" name="Forme libre : forme 3081">
                  <a:extLst>
                    <a:ext uri="{FF2B5EF4-FFF2-40B4-BE49-F238E27FC236}">
                      <a16:creationId xmlns:a16="http://schemas.microsoft.com/office/drawing/2014/main" id="{53E427CA-1FA9-63B0-CBC5-BCA71F2C2585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3" name="Forme libre : forme 3082">
                  <a:extLst>
                    <a:ext uri="{FF2B5EF4-FFF2-40B4-BE49-F238E27FC236}">
                      <a16:creationId xmlns:a16="http://schemas.microsoft.com/office/drawing/2014/main" id="{D8744CFE-2D11-BC40-5FC7-BFF7E714ABD9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4" name="Forme libre : forme 3083">
                  <a:extLst>
                    <a:ext uri="{FF2B5EF4-FFF2-40B4-BE49-F238E27FC236}">
                      <a16:creationId xmlns:a16="http://schemas.microsoft.com/office/drawing/2014/main" id="{EC37802E-E51D-31BF-1E7E-8FE11CD9D030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5" name="Forme libre : forme 3084">
                  <a:extLst>
                    <a:ext uri="{FF2B5EF4-FFF2-40B4-BE49-F238E27FC236}">
                      <a16:creationId xmlns:a16="http://schemas.microsoft.com/office/drawing/2014/main" id="{29645033-BBC3-3A12-61E3-6DF586BD69FA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86" name="Forme libre : forme 3085">
                  <a:extLst>
                    <a:ext uri="{FF2B5EF4-FFF2-40B4-BE49-F238E27FC236}">
                      <a16:creationId xmlns:a16="http://schemas.microsoft.com/office/drawing/2014/main" id="{DCF14B3F-FA81-6478-E5A1-E49A6BD3ADB6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213" name="Groupe 3212">
            <a:extLst>
              <a:ext uri="{FF2B5EF4-FFF2-40B4-BE49-F238E27FC236}">
                <a16:creationId xmlns:a16="http://schemas.microsoft.com/office/drawing/2014/main" id="{D0B43B3C-F13F-FACD-698C-C024F5ADE93A}"/>
              </a:ext>
            </a:extLst>
          </p:cNvPr>
          <p:cNvGrpSpPr/>
          <p:nvPr/>
        </p:nvGrpSpPr>
        <p:grpSpPr>
          <a:xfrm>
            <a:off x="6620031" y="2832900"/>
            <a:ext cx="1591089" cy="1893000"/>
            <a:chOff x="932882" y="2832900"/>
            <a:chExt cx="1591089" cy="1893000"/>
          </a:xfrm>
        </p:grpSpPr>
        <p:grpSp>
          <p:nvGrpSpPr>
            <p:cNvPr id="3214" name="Graphique 33">
              <a:extLst>
                <a:ext uri="{FF2B5EF4-FFF2-40B4-BE49-F238E27FC236}">
                  <a16:creationId xmlns:a16="http://schemas.microsoft.com/office/drawing/2014/main" id="{15E3C7B2-5BC2-1404-D01B-48A1E6CB7ED7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231" name="Forme libre : forme 3230">
                <a:extLst>
                  <a:ext uri="{FF2B5EF4-FFF2-40B4-BE49-F238E27FC236}">
                    <a16:creationId xmlns:a16="http://schemas.microsoft.com/office/drawing/2014/main" id="{FEB29816-91B4-83D3-F93E-562F0F10EC96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FFD319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232" name="Forme libre : forme 3231">
                <a:extLst>
                  <a:ext uri="{FF2B5EF4-FFF2-40B4-BE49-F238E27FC236}">
                    <a16:creationId xmlns:a16="http://schemas.microsoft.com/office/drawing/2014/main" id="{9514CD69-6871-B3FF-D839-1E212408CBCB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FFE269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grpSp>
            <p:nvGrpSpPr>
              <p:cNvPr id="3233" name="Graphique 33">
                <a:extLst>
                  <a:ext uri="{FF2B5EF4-FFF2-40B4-BE49-F238E27FC236}">
                    <a16:creationId xmlns:a16="http://schemas.microsoft.com/office/drawing/2014/main" id="{EEB076C9-C490-F342-D60E-BBCA4B561832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234" name="Graphique 33">
                  <a:extLst>
                    <a:ext uri="{FF2B5EF4-FFF2-40B4-BE49-F238E27FC236}">
                      <a16:creationId xmlns:a16="http://schemas.microsoft.com/office/drawing/2014/main" id="{ED8BC5CB-814D-A607-A506-C77CA8F27162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238" name="Forme libre : forme 3237">
                    <a:extLst>
                      <a:ext uri="{FF2B5EF4-FFF2-40B4-BE49-F238E27FC236}">
                        <a16:creationId xmlns:a16="http://schemas.microsoft.com/office/drawing/2014/main" id="{87EBEA09-6642-0CE5-1DC8-CE163A6CE78A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39" name="Forme libre : forme 3238">
                    <a:extLst>
                      <a:ext uri="{FF2B5EF4-FFF2-40B4-BE49-F238E27FC236}">
                        <a16:creationId xmlns:a16="http://schemas.microsoft.com/office/drawing/2014/main" id="{8CA524C0-7E93-0615-C836-0A1D02CFA2E5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0" name="Forme libre : forme 3239">
                    <a:extLst>
                      <a:ext uri="{FF2B5EF4-FFF2-40B4-BE49-F238E27FC236}">
                        <a16:creationId xmlns:a16="http://schemas.microsoft.com/office/drawing/2014/main" id="{63EF7AE6-7018-3316-5D82-0D04E204F3D3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1" name="Forme libre : forme 3240">
                    <a:extLst>
                      <a:ext uri="{FF2B5EF4-FFF2-40B4-BE49-F238E27FC236}">
                        <a16:creationId xmlns:a16="http://schemas.microsoft.com/office/drawing/2014/main" id="{AD3C0747-E65E-770F-FD76-AA03129CC4A2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2" name="Forme libre : forme 3241">
                    <a:extLst>
                      <a:ext uri="{FF2B5EF4-FFF2-40B4-BE49-F238E27FC236}">
                        <a16:creationId xmlns:a16="http://schemas.microsoft.com/office/drawing/2014/main" id="{D7AAB117-3104-2DA9-F055-305F809CFD2C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3" name="Forme libre : forme 3242">
                    <a:extLst>
                      <a:ext uri="{FF2B5EF4-FFF2-40B4-BE49-F238E27FC236}">
                        <a16:creationId xmlns:a16="http://schemas.microsoft.com/office/drawing/2014/main" id="{486EF9D6-7AA6-F5D4-7929-A83EEFC8D3B2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4" name="Forme libre : forme 3243">
                    <a:extLst>
                      <a:ext uri="{FF2B5EF4-FFF2-40B4-BE49-F238E27FC236}">
                        <a16:creationId xmlns:a16="http://schemas.microsoft.com/office/drawing/2014/main" id="{AEE44BB4-5108-3735-DCC0-8A44187213C5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245" name="Graphique 33">
                    <a:extLst>
                      <a:ext uri="{FF2B5EF4-FFF2-40B4-BE49-F238E27FC236}">
                        <a16:creationId xmlns:a16="http://schemas.microsoft.com/office/drawing/2014/main" id="{BEDAE8E5-F8C1-DBAE-A720-8579164D7A7A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249" name="Forme libre : forme 3248">
                      <a:extLst>
                        <a:ext uri="{FF2B5EF4-FFF2-40B4-BE49-F238E27FC236}">
                          <a16:creationId xmlns:a16="http://schemas.microsoft.com/office/drawing/2014/main" id="{C6D68D33-A8AB-1F2F-5815-BDBED3334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50" name="Forme libre : forme 3249">
                      <a:extLst>
                        <a:ext uri="{FF2B5EF4-FFF2-40B4-BE49-F238E27FC236}">
                          <a16:creationId xmlns:a16="http://schemas.microsoft.com/office/drawing/2014/main" id="{9D3D82FB-306C-8B1C-7756-71021B72D8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51" name="Forme libre : forme 3250">
                      <a:extLst>
                        <a:ext uri="{FF2B5EF4-FFF2-40B4-BE49-F238E27FC236}">
                          <a16:creationId xmlns:a16="http://schemas.microsoft.com/office/drawing/2014/main" id="{7F9F2373-E733-7EFC-9734-891293BDA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246" name="Graphique 33">
                    <a:extLst>
                      <a:ext uri="{FF2B5EF4-FFF2-40B4-BE49-F238E27FC236}">
                        <a16:creationId xmlns:a16="http://schemas.microsoft.com/office/drawing/2014/main" id="{EA7D8929-FD43-FC76-789B-9FA29F7FD3A5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247" name="Forme libre : forme 3246">
                      <a:extLst>
                        <a:ext uri="{FF2B5EF4-FFF2-40B4-BE49-F238E27FC236}">
                          <a16:creationId xmlns:a16="http://schemas.microsoft.com/office/drawing/2014/main" id="{D281F350-51FC-C6EE-D4A4-DCC7B987E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48" name="Forme libre : forme 3247">
                      <a:extLst>
                        <a:ext uri="{FF2B5EF4-FFF2-40B4-BE49-F238E27FC236}">
                          <a16:creationId xmlns:a16="http://schemas.microsoft.com/office/drawing/2014/main" id="{D7534B75-DEC9-E82D-1BF4-27615808B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235" name="Forme libre : forme 3234">
                  <a:extLst>
                    <a:ext uri="{FF2B5EF4-FFF2-40B4-BE49-F238E27FC236}">
                      <a16:creationId xmlns:a16="http://schemas.microsoft.com/office/drawing/2014/main" id="{A800789F-A49E-47D5-091C-E2A9C5EC6A67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6" name="Forme libre : forme 3235">
                  <a:extLst>
                    <a:ext uri="{FF2B5EF4-FFF2-40B4-BE49-F238E27FC236}">
                      <a16:creationId xmlns:a16="http://schemas.microsoft.com/office/drawing/2014/main" id="{8658E388-D7B0-9E1C-C6DB-CB7ADE0E8350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7" name="Forme libre : forme 3236">
                  <a:extLst>
                    <a:ext uri="{FF2B5EF4-FFF2-40B4-BE49-F238E27FC236}">
                      <a16:creationId xmlns:a16="http://schemas.microsoft.com/office/drawing/2014/main" id="{C79A722A-3374-2016-8EE2-88ADDEAA7B88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215" name="Graphique 12">
              <a:extLst>
                <a:ext uri="{FF2B5EF4-FFF2-40B4-BE49-F238E27FC236}">
                  <a16:creationId xmlns:a16="http://schemas.microsoft.com/office/drawing/2014/main" id="{34213008-A960-5D89-5DA3-12A322F2DEB2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216" name="Forme libre : forme 3215">
                <a:extLst>
                  <a:ext uri="{FF2B5EF4-FFF2-40B4-BE49-F238E27FC236}">
                    <a16:creationId xmlns:a16="http://schemas.microsoft.com/office/drawing/2014/main" id="{3961A1C2-B0F1-DBC8-8118-B367A376DD20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17" name="Forme libre : forme 3216">
                <a:extLst>
                  <a:ext uri="{FF2B5EF4-FFF2-40B4-BE49-F238E27FC236}">
                    <a16:creationId xmlns:a16="http://schemas.microsoft.com/office/drawing/2014/main" id="{02325F71-D3F6-DBEA-2DE1-1C7D82AF5DD0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18" name="Graphique 12">
                <a:extLst>
                  <a:ext uri="{FF2B5EF4-FFF2-40B4-BE49-F238E27FC236}">
                    <a16:creationId xmlns:a16="http://schemas.microsoft.com/office/drawing/2014/main" id="{617D19CB-E73E-83CF-61CD-939E0DD38007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219" name="Forme libre : forme 3218">
                  <a:extLst>
                    <a:ext uri="{FF2B5EF4-FFF2-40B4-BE49-F238E27FC236}">
                      <a16:creationId xmlns:a16="http://schemas.microsoft.com/office/drawing/2014/main" id="{B21C5313-B325-8D54-E074-504EF0770946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0" name="Forme libre : forme 3219">
                  <a:extLst>
                    <a:ext uri="{FF2B5EF4-FFF2-40B4-BE49-F238E27FC236}">
                      <a16:creationId xmlns:a16="http://schemas.microsoft.com/office/drawing/2014/main" id="{F94893D4-3A30-F115-51E1-CDF13C16DD5B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1" name="Forme libre : forme 3220">
                  <a:extLst>
                    <a:ext uri="{FF2B5EF4-FFF2-40B4-BE49-F238E27FC236}">
                      <a16:creationId xmlns:a16="http://schemas.microsoft.com/office/drawing/2014/main" id="{948814A7-7B67-31A4-B612-4C7804563CA0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2" name="Forme libre : forme 3221">
                  <a:extLst>
                    <a:ext uri="{FF2B5EF4-FFF2-40B4-BE49-F238E27FC236}">
                      <a16:creationId xmlns:a16="http://schemas.microsoft.com/office/drawing/2014/main" id="{39A1D623-641F-271E-B945-9285C85495C5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3" name="Forme libre : forme 3222">
                  <a:extLst>
                    <a:ext uri="{FF2B5EF4-FFF2-40B4-BE49-F238E27FC236}">
                      <a16:creationId xmlns:a16="http://schemas.microsoft.com/office/drawing/2014/main" id="{D6B39F86-61FA-335F-A15A-5864C46878CA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4" name="Forme libre : forme 3223">
                  <a:extLst>
                    <a:ext uri="{FF2B5EF4-FFF2-40B4-BE49-F238E27FC236}">
                      <a16:creationId xmlns:a16="http://schemas.microsoft.com/office/drawing/2014/main" id="{7C566811-883D-967C-66E4-DAAA1FB54C8B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5" name="Forme libre : forme 3224">
                  <a:extLst>
                    <a:ext uri="{FF2B5EF4-FFF2-40B4-BE49-F238E27FC236}">
                      <a16:creationId xmlns:a16="http://schemas.microsoft.com/office/drawing/2014/main" id="{7ADA32E2-9AF4-284F-F7EE-F048EE212D0D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6" name="Forme libre : forme 3225">
                  <a:extLst>
                    <a:ext uri="{FF2B5EF4-FFF2-40B4-BE49-F238E27FC236}">
                      <a16:creationId xmlns:a16="http://schemas.microsoft.com/office/drawing/2014/main" id="{30DBF934-6058-DC28-88B0-EC312EFAFBC9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7" name="Forme libre : forme 3226">
                  <a:extLst>
                    <a:ext uri="{FF2B5EF4-FFF2-40B4-BE49-F238E27FC236}">
                      <a16:creationId xmlns:a16="http://schemas.microsoft.com/office/drawing/2014/main" id="{FD5D2ADF-5D5C-8B78-1242-0F07BE2DC114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8" name="Forme libre : forme 3227">
                  <a:extLst>
                    <a:ext uri="{FF2B5EF4-FFF2-40B4-BE49-F238E27FC236}">
                      <a16:creationId xmlns:a16="http://schemas.microsoft.com/office/drawing/2014/main" id="{49582D29-CDB5-16B9-870D-A3C993E08ACB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9" name="Forme libre : forme 3228">
                  <a:extLst>
                    <a:ext uri="{FF2B5EF4-FFF2-40B4-BE49-F238E27FC236}">
                      <a16:creationId xmlns:a16="http://schemas.microsoft.com/office/drawing/2014/main" id="{265FADB1-5F75-031A-71A6-E53110263B8F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0" name="Forme libre : forme 3229">
                  <a:extLst>
                    <a:ext uri="{FF2B5EF4-FFF2-40B4-BE49-F238E27FC236}">
                      <a16:creationId xmlns:a16="http://schemas.microsoft.com/office/drawing/2014/main" id="{8F1BE0B5-80A8-DAF6-EAF5-DA96F70DB08B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4708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" name="Graphique 12">
            <a:extLst>
              <a:ext uri="{FF2B5EF4-FFF2-40B4-BE49-F238E27FC236}">
                <a16:creationId xmlns:a16="http://schemas.microsoft.com/office/drawing/2014/main" id="{9A28860E-4C3C-FB3C-9AFB-301B6B2A6180}"/>
              </a:ext>
            </a:extLst>
          </p:cNvPr>
          <p:cNvGrpSpPr/>
          <p:nvPr/>
        </p:nvGrpSpPr>
        <p:grpSpPr>
          <a:xfrm>
            <a:off x="1955811" y="4134438"/>
            <a:ext cx="444642" cy="606384"/>
            <a:chOff x="1583402" y="2181137"/>
            <a:chExt cx="444642" cy="606384"/>
          </a:xfrm>
        </p:grpSpPr>
        <p:sp>
          <p:nvSpPr>
            <p:cNvPr id="3277" name="Forme libre : forme 3276">
              <a:extLst>
                <a:ext uri="{FF2B5EF4-FFF2-40B4-BE49-F238E27FC236}">
                  <a16:creationId xmlns:a16="http://schemas.microsoft.com/office/drawing/2014/main" id="{9580D2E7-8088-7997-F956-ED6361D22E5F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CCA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8" name="Forme libre : forme 3277">
              <a:extLst>
                <a:ext uri="{FF2B5EF4-FFF2-40B4-BE49-F238E27FC236}">
                  <a16:creationId xmlns:a16="http://schemas.microsoft.com/office/drawing/2014/main" id="{1033FE70-D256-5001-492E-4AF039F9B021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FFE26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279" name="Graphique 12">
              <a:extLst>
                <a:ext uri="{FF2B5EF4-FFF2-40B4-BE49-F238E27FC236}">
                  <a16:creationId xmlns:a16="http://schemas.microsoft.com/office/drawing/2014/main" id="{6F05B93D-7853-F4D0-7ECF-648AB8D6AD49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280" name="Forme libre : forme 3279">
                <a:extLst>
                  <a:ext uri="{FF2B5EF4-FFF2-40B4-BE49-F238E27FC236}">
                    <a16:creationId xmlns:a16="http://schemas.microsoft.com/office/drawing/2014/main" id="{DCCF2B7D-3821-8831-3A4B-B3AD3ECBBC13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1" name="Forme libre : forme 3280">
                <a:extLst>
                  <a:ext uri="{FF2B5EF4-FFF2-40B4-BE49-F238E27FC236}">
                    <a16:creationId xmlns:a16="http://schemas.microsoft.com/office/drawing/2014/main" id="{91BB41DB-5E89-D80A-C568-78C66B5ECD68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2" name="Forme libre : forme 3281">
                <a:extLst>
                  <a:ext uri="{FF2B5EF4-FFF2-40B4-BE49-F238E27FC236}">
                    <a16:creationId xmlns:a16="http://schemas.microsoft.com/office/drawing/2014/main" id="{B0A9B8B2-282A-1798-9B6E-0DD4F2823047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3" name="Forme libre : forme 3282">
                <a:extLst>
                  <a:ext uri="{FF2B5EF4-FFF2-40B4-BE49-F238E27FC236}">
                    <a16:creationId xmlns:a16="http://schemas.microsoft.com/office/drawing/2014/main" id="{53EF04E8-FE74-2AF2-90B6-BB1E32C7F761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4" name="Forme libre : forme 3283">
                <a:extLst>
                  <a:ext uri="{FF2B5EF4-FFF2-40B4-BE49-F238E27FC236}">
                    <a16:creationId xmlns:a16="http://schemas.microsoft.com/office/drawing/2014/main" id="{B4CA77F9-60B2-A6F6-1D90-5594EC4CA407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5" name="Forme libre : forme 3284">
                <a:extLst>
                  <a:ext uri="{FF2B5EF4-FFF2-40B4-BE49-F238E27FC236}">
                    <a16:creationId xmlns:a16="http://schemas.microsoft.com/office/drawing/2014/main" id="{88719096-B80B-ABFE-8BB7-09D3BB66CBA2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6" name="Forme libre : forme 3285">
                <a:extLst>
                  <a:ext uri="{FF2B5EF4-FFF2-40B4-BE49-F238E27FC236}">
                    <a16:creationId xmlns:a16="http://schemas.microsoft.com/office/drawing/2014/main" id="{CE919F16-2E49-6227-4AA8-446634E83B28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7" name="Forme libre : forme 3286">
                <a:extLst>
                  <a:ext uri="{FF2B5EF4-FFF2-40B4-BE49-F238E27FC236}">
                    <a16:creationId xmlns:a16="http://schemas.microsoft.com/office/drawing/2014/main" id="{D3B7485E-7209-C171-0048-70DB282709EB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8" name="Forme libre : forme 3287">
                <a:extLst>
                  <a:ext uri="{FF2B5EF4-FFF2-40B4-BE49-F238E27FC236}">
                    <a16:creationId xmlns:a16="http://schemas.microsoft.com/office/drawing/2014/main" id="{69BC815D-22CC-F70E-0052-3DBC2F13666E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89" name="Forme libre : forme 3288">
                <a:extLst>
                  <a:ext uri="{FF2B5EF4-FFF2-40B4-BE49-F238E27FC236}">
                    <a16:creationId xmlns:a16="http://schemas.microsoft.com/office/drawing/2014/main" id="{CCC5368D-8DE0-CFF4-6801-984A38B8EC4D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90" name="Forme libre : forme 3289">
                <a:extLst>
                  <a:ext uri="{FF2B5EF4-FFF2-40B4-BE49-F238E27FC236}">
                    <a16:creationId xmlns:a16="http://schemas.microsoft.com/office/drawing/2014/main" id="{069279EA-7E75-8AB8-8CCC-1C6C77BEAA9B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91" name="Forme libre : forme 3290">
                <a:extLst>
                  <a:ext uri="{FF2B5EF4-FFF2-40B4-BE49-F238E27FC236}">
                    <a16:creationId xmlns:a16="http://schemas.microsoft.com/office/drawing/2014/main" id="{429249F0-C7EA-CEE1-7643-0583BCA2F663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26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Collaborative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31" name="Groupe 3130">
            <a:extLst>
              <a:ext uri="{FF2B5EF4-FFF2-40B4-BE49-F238E27FC236}">
                <a16:creationId xmlns:a16="http://schemas.microsoft.com/office/drawing/2014/main" id="{DFC80AE7-8585-A4D8-979F-754E068B88B0}"/>
              </a:ext>
            </a:extLst>
          </p:cNvPr>
          <p:cNvGrpSpPr/>
          <p:nvPr/>
        </p:nvGrpSpPr>
        <p:grpSpPr>
          <a:xfrm>
            <a:off x="6078199" y="1403316"/>
            <a:ext cx="1591089" cy="1893000"/>
            <a:chOff x="6078199" y="1403316"/>
            <a:chExt cx="1591089" cy="1893000"/>
          </a:xfrm>
        </p:grpSpPr>
        <p:pic>
          <p:nvPicPr>
            <p:cNvPr id="6" name="Graphique 5">
              <a:extLst>
                <a:ext uri="{FF2B5EF4-FFF2-40B4-BE49-F238E27FC236}">
                  <a16:creationId xmlns:a16="http://schemas.microsoft.com/office/drawing/2014/main" id="{9212AC8E-8A87-478B-569F-ABBD5438F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78199" y="1403316"/>
              <a:ext cx="1591089" cy="1591089"/>
            </a:xfrm>
            <a:prstGeom prst="rect">
              <a:avLst/>
            </a:prstGeom>
          </p:spPr>
        </p:pic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50787EBB-54CB-7476-E5FE-4804EB4AD463}"/>
                </a:ext>
              </a:extLst>
            </p:cNvPr>
            <p:cNvGrpSpPr/>
            <p:nvPr/>
          </p:nvGrpSpPr>
          <p:grpSpPr>
            <a:xfrm>
              <a:off x="7040144" y="2689932"/>
              <a:ext cx="444642" cy="606384"/>
              <a:chOff x="1583402" y="2181137"/>
              <a:chExt cx="444642" cy="606384"/>
            </a:xfrm>
          </p:grpSpPr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00C1555C-3AE1-33FC-8186-9F26612AC9CF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E438836E-253E-FCA0-4933-3CAA009B8A91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13" name="Graphique 12">
                <a:extLst>
                  <a:ext uri="{FF2B5EF4-FFF2-40B4-BE49-F238E27FC236}">
                    <a16:creationId xmlns:a16="http://schemas.microsoft.com/office/drawing/2014/main" id="{382FEC05-A2D6-AD8C-BE84-58188B3D0501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E0315E71-95CC-A237-6E24-DB72752D01A3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94994660-C479-34C2-2ABD-65DA6D3A60A3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4AFE1C5B-F464-C056-15EF-A289B50A99E8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2274171B-C987-44EF-109C-7D852798C55F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A74BCE29-DB4F-FE48-7039-D0C715825334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1122195D-86BB-91AC-7CD8-51BFCD31A765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417475CA-04F8-6DFF-CE10-2A078C2BCF3F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B95DB4E1-AEA1-492B-E5BA-39200AC09FBD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C5E6F2E7-83BC-66B1-B1A7-2FA682B0D49F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6E1F2819-4AE1-70F7-3A49-6DF6C863558F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419AB9E5-6DF8-2906-96E3-7A5A67B81E6A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ABB18FD6-6181-3B29-0998-D03BB9ECF73C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190" name="Groupe 3189">
            <a:extLst>
              <a:ext uri="{FF2B5EF4-FFF2-40B4-BE49-F238E27FC236}">
                <a16:creationId xmlns:a16="http://schemas.microsoft.com/office/drawing/2014/main" id="{08667A4D-0021-45BF-A049-5F09CFE58405}"/>
              </a:ext>
            </a:extLst>
          </p:cNvPr>
          <p:cNvGrpSpPr/>
          <p:nvPr/>
        </p:nvGrpSpPr>
        <p:grpSpPr>
          <a:xfrm>
            <a:off x="1378369" y="1406891"/>
            <a:ext cx="1591089" cy="1893000"/>
            <a:chOff x="932882" y="2832900"/>
            <a:chExt cx="1591089" cy="1893000"/>
          </a:xfrm>
        </p:grpSpPr>
        <p:grpSp>
          <p:nvGrpSpPr>
            <p:cNvPr id="3167" name="Graphique 33">
              <a:extLst>
                <a:ext uri="{FF2B5EF4-FFF2-40B4-BE49-F238E27FC236}">
                  <a16:creationId xmlns:a16="http://schemas.microsoft.com/office/drawing/2014/main" id="{8B4C1A70-D12F-94D8-A999-9CFA6CD0384A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168" name="Forme libre : forme 3167">
                <a:extLst>
                  <a:ext uri="{FF2B5EF4-FFF2-40B4-BE49-F238E27FC236}">
                    <a16:creationId xmlns:a16="http://schemas.microsoft.com/office/drawing/2014/main" id="{4E821554-CD00-2FCA-A1FE-B077C3EF1F19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00FF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9" name="Forme libre : forme 3168">
                <a:extLst>
                  <a:ext uri="{FF2B5EF4-FFF2-40B4-BE49-F238E27FC236}">
                    <a16:creationId xmlns:a16="http://schemas.microsoft.com/office/drawing/2014/main" id="{53E392BA-5DC4-FC3B-E562-39FBE086CF95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00CC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170" name="Graphique 33">
                <a:extLst>
                  <a:ext uri="{FF2B5EF4-FFF2-40B4-BE49-F238E27FC236}">
                    <a16:creationId xmlns:a16="http://schemas.microsoft.com/office/drawing/2014/main" id="{BB16C37A-73CA-B6CF-3FFA-1AEE4B634260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171" name="Graphique 33">
                  <a:extLst>
                    <a:ext uri="{FF2B5EF4-FFF2-40B4-BE49-F238E27FC236}">
                      <a16:creationId xmlns:a16="http://schemas.microsoft.com/office/drawing/2014/main" id="{4F3E8CFF-4373-3F3B-7863-BCDE74EB16D5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172" name="Forme libre : forme 3171">
                    <a:extLst>
                      <a:ext uri="{FF2B5EF4-FFF2-40B4-BE49-F238E27FC236}">
                        <a16:creationId xmlns:a16="http://schemas.microsoft.com/office/drawing/2014/main" id="{2CFA16F4-48F2-DB70-9C0B-9C64623B33F5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3" name="Forme libre : forme 3172">
                    <a:extLst>
                      <a:ext uri="{FF2B5EF4-FFF2-40B4-BE49-F238E27FC236}">
                        <a16:creationId xmlns:a16="http://schemas.microsoft.com/office/drawing/2014/main" id="{789C544C-CAC3-945E-C6EA-1817CEEA83BD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4" name="Forme libre : forme 3173">
                    <a:extLst>
                      <a:ext uri="{FF2B5EF4-FFF2-40B4-BE49-F238E27FC236}">
                        <a16:creationId xmlns:a16="http://schemas.microsoft.com/office/drawing/2014/main" id="{C1ED1084-44DE-B912-967C-E261BA1AF67D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5" name="Forme libre : forme 3174">
                    <a:extLst>
                      <a:ext uri="{FF2B5EF4-FFF2-40B4-BE49-F238E27FC236}">
                        <a16:creationId xmlns:a16="http://schemas.microsoft.com/office/drawing/2014/main" id="{F4F14EF9-92AE-901A-254B-A83D771F9A6A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6" name="Forme libre : forme 3175">
                    <a:extLst>
                      <a:ext uri="{FF2B5EF4-FFF2-40B4-BE49-F238E27FC236}">
                        <a16:creationId xmlns:a16="http://schemas.microsoft.com/office/drawing/2014/main" id="{FB890188-1239-F2FB-1761-419121FE013B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7" name="Forme libre : forme 3176">
                    <a:extLst>
                      <a:ext uri="{FF2B5EF4-FFF2-40B4-BE49-F238E27FC236}">
                        <a16:creationId xmlns:a16="http://schemas.microsoft.com/office/drawing/2014/main" id="{F4B0103C-952A-EBF6-DBA9-0C8FC3F9252B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8" name="Forme libre : forme 3177">
                    <a:extLst>
                      <a:ext uri="{FF2B5EF4-FFF2-40B4-BE49-F238E27FC236}">
                        <a16:creationId xmlns:a16="http://schemas.microsoft.com/office/drawing/2014/main" id="{41F0CCCF-F884-4E93-262F-0BAE626D03FD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179" name="Graphique 33">
                    <a:extLst>
                      <a:ext uri="{FF2B5EF4-FFF2-40B4-BE49-F238E27FC236}">
                        <a16:creationId xmlns:a16="http://schemas.microsoft.com/office/drawing/2014/main" id="{7ED2BA94-C170-E407-16B5-002F5EDE447E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180" name="Forme libre : forme 3179">
                      <a:extLst>
                        <a:ext uri="{FF2B5EF4-FFF2-40B4-BE49-F238E27FC236}">
                          <a16:creationId xmlns:a16="http://schemas.microsoft.com/office/drawing/2014/main" id="{35096099-863E-DD7E-E636-73C48B3726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81" name="Forme libre : forme 3180">
                      <a:extLst>
                        <a:ext uri="{FF2B5EF4-FFF2-40B4-BE49-F238E27FC236}">
                          <a16:creationId xmlns:a16="http://schemas.microsoft.com/office/drawing/2014/main" id="{C4DF103C-7BE5-5E5F-E925-2FDFB441C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82" name="Forme libre : forme 3181">
                      <a:extLst>
                        <a:ext uri="{FF2B5EF4-FFF2-40B4-BE49-F238E27FC236}">
                          <a16:creationId xmlns:a16="http://schemas.microsoft.com/office/drawing/2014/main" id="{AC532566-EAFC-0BA5-B4D9-29EB2F062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183" name="Graphique 33">
                    <a:extLst>
                      <a:ext uri="{FF2B5EF4-FFF2-40B4-BE49-F238E27FC236}">
                        <a16:creationId xmlns:a16="http://schemas.microsoft.com/office/drawing/2014/main" id="{168C9CF6-68F0-0BA8-994E-E912787F35E0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184" name="Forme libre : forme 3183">
                      <a:extLst>
                        <a:ext uri="{FF2B5EF4-FFF2-40B4-BE49-F238E27FC236}">
                          <a16:creationId xmlns:a16="http://schemas.microsoft.com/office/drawing/2014/main" id="{D0E44D88-FE5E-DF4D-F984-1F1D71FC8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85" name="Forme libre : forme 3184">
                      <a:extLst>
                        <a:ext uri="{FF2B5EF4-FFF2-40B4-BE49-F238E27FC236}">
                          <a16:creationId xmlns:a16="http://schemas.microsoft.com/office/drawing/2014/main" id="{4714C862-CD1E-8E8F-4BB6-7A7FEE120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186" name="Forme libre : forme 3185">
                  <a:extLst>
                    <a:ext uri="{FF2B5EF4-FFF2-40B4-BE49-F238E27FC236}">
                      <a16:creationId xmlns:a16="http://schemas.microsoft.com/office/drawing/2014/main" id="{A5C7F2DF-B7E9-ECFE-1928-F2F4AF0D8010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87" name="Forme libre : forme 3186">
                  <a:extLst>
                    <a:ext uri="{FF2B5EF4-FFF2-40B4-BE49-F238E27FC236}">
                      <a16:creationId xmlns:a16="http://schemas.microsoft.com/office/drawing/2014/main" id="{A700114A-1D1B-1844-6EC9-6AF67EF4CE7D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88" name="Forme libre : forme 3187">
                  <a:extLst>
                    <a:ext uri="{FF2B5EF4-FFF2-40B4-BE49-F238E27FC236}">
                      <a16:creationId xmlns:a16="http://schemas.microsoft.com/office/drawing/2014/main" id="{471976F1-77A3-A0A2-5B1A-A95CE56DA9CF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5" name="Graphique 12">
              <a:extLst>
                <a:ext uri="{FF2B5EF4-FFF2-40B4-BE49-F238E27FC236}">
                  <a16:creationId xmlns:a16="http://schemas.microsoft.com/office/drawing/2014/main" id="{130DE551-68B1-3CB5-2460-A149F748BACF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6311C184-2FA5-5840-76D5-FB8FF2647123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4ED4247F-5FC2-AF44-E671-7B2819E8F711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8" name="Graphique 12">
                <a:extLst>
                  <a:ext uri="{FF2B5EF4-FFF2-40B4-BE49-F238E27FC236}">
                    <a16:creationId xmlns:a16="http://schemas.microsoft.com/office/drawing/2014/main" id="{0DB369EC-1B74-570C-2E83-22C2466E42B9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32F0E09E-20ED-A109-B588-B29C6ED66540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A479D407-BB6C-45E3-A711-A1A79A68D799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1" name="Forme libre : forme 40">
                  <a:extLst>
                    <a:ext uri="{FF2B5EF4-FFF2-40B4-BE49-F238E27FC236}">
                      <a16:creationId xmlns:a16="http://schemas.microsoft.com/office/drawing/2014/main" id="{E7CF0DD2-444B-0FBD-E6B5-07C498055FCB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609B503D-7EF3-669B-B774-9F655CBEABE2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52" name="Forme libre : forme 51">
                  <a:extLst>
                    <a:ext uri="{FF2B5EF4-FFF2-40B4-BE49-F238E27FC236}">
                      <a16:creationId xmlns:a16="http://schemas.microsoft.com/office/drawing/2014/main" id="{A38359EE-5AEA-E3AD-7BFB-288BCC7ED45A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0" name="Forme libre : forme 3159">
                  <a:extLst>
                    <a:ext uri="{FF2B5EF4-FFF2-40B4-BE49-F238E27FC236}">
                      <a16:creationId xmlns:a16="http://schemas.microsoft.com/office/drawing/2014/main" id="{398FCD81-E59E-740E-2C03-B42431BCB380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1" name="Forme libre : forme 3160">
                  <a:extLst>
                    <a:ext uri="{FF2B5EF4-FFF2-40B4-BE49-F238E27FC236}">
                      <a16:creationId xmlns:a16="http://schemas.microsoft.com/office/drawing/2014/main" id="{9300AD19-45AB-C010-9200-A7F7AA7D3490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2" name="Forme libre : forme 3161">
                  <a:extLst>
                    <a:ext uri="{FF2B5EF4-FFF2-40B4-BE49-F238E27FC236}">
                      <a16:creationId xmlns:a16="http://schemas.microsoft.com/office/drawing/2014/main" id="{04DC7E2F-6A3E-01F1-E776-DD3E1C899F95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3" name="Forme libre : forme 3162">
                  <a:extLst>
                    <a:ext uri="{FF2B5EF4-FFF2-40B4-BE49-F238E27FC236}">
                      <a16:creationId xmlns:a16="http://schemas.microsoft.com/office/drawing/2014/main" id="{FCDB114A-43C2-5E41-2023-26352BBA4CEE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4" name="Forme libre : forme 3163">
                  <a:extLst>
                    <a:ext uri="{FF2B5EF4-FFF2-40B4-BE49-F238E27FC236}">
                      <a16:creationId xmlns:a16="http://schemas.microsoft.com/office/drawing/2014/main" id="{2C277136-5515-A094-510F-018B70DF33D0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5" name="Forme libre : forme 3164">
                  <a:extLst>
                    <a:ext uri="{FF2B5EF4-FFF2-40B4-BE49-F238E27FC236}">
                      <a16:creationId xmlns:a16="http://schemas.microsoft.com/office/drawing/2014/main" id="{3AA2F2BD-9AB9-2DFE-D541-26D43F6E19F7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66" name="Forme libre : forme 3165">
                  <a:extLst>
                    <a:ext uri="{FF2B5EF4-FFF2-40B4-BE49-F238E27FC236}">
                      <a16:creationId xmlns:a16="http://schemas.microsoft.com/office/drawing/2014/main" id="{EA14F74A-C6B5-9C2E-2113-EF02CBFECD89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4" name="Graphique 12">
            <a:extLst>
              <a:ext uri="{FF2B5EF4-FFF2-40B4-BE49-F238E27FC236}">
                <a16:creationId xmlns:a16="http://schemas.microsoft.com/office/drawing/2014/main" id="{956DADBB-146B-778D-2E32-B40BF9282B33}"/>
              </a:ext>
            </a:extLst>
          </p:cNvPr>
          <p:cNvGrpSpPr/>
          <p:nvPr/>
        </p:nvGrpSpPr>
        <p:grpSpPr>
          <a:xfrm>
            <a:off x="1373680" y="3422100"/>
            <a:ext cx="444642" cy="606384"/>
            <a:chOff x="1583402" y="2181137"/>
            <a:chExt cx="444642" cy="606384"/>
          </a:xfrm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660B61C-F08E-EC1E-58DC-C9ADDBABA2E7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A18D0AB6-A684-FCCD-ACC8-43689EB2E806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9" name="Graphique 12">
              <a:extLst>
                <a:ext uri="{FF2B5EF4-FFF2-40B4-BE49-F238E27FC236}">
                  <a16:creationId xmlns:a16="http://schemas.microsoft.com/office/drawing/2014/main" id="{9F999F17-44CA-B01B-54EB-7DB32930B5E0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C75C431C-2A79-F1C9-B442-AD8F47B8D269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0E8B5625-4AA1-EE32-2F76-9EDEBD23E8A7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00683FD5-CC1A-1202-39F6-867A0949DAE2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0B0BA9BE-BC4F-6E68-07D7-022ED76115A9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43C68BCA-B3C7-C78F-6F96-95D5989F3DBE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967CB970-CA0F-BF6B-8064-F96850F9AC40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55528E93-7089-453F-687C-85D91CDA9DFA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3F1AE3E2-D434-8B37-1D0C-40FC506B929F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53DE0919-1E35-F02C-5596-61AA5C54ABCC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1D68263A-DBDE-FC02-9E38-21A650BF1DD9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B1885A54-61B8-711C-D469-9DA477399334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461DC91F-4EF4-7DA4-C700-2BCE9A7F0457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45" name="Graphique 12">
            <a:extLst>
              <a:ext uri="{FF2B5EF4-FFF2-40B4-BE49-F238E27FC236}">
                <a16:creationId xmlns:a16="http://schemas.microsoft.com/office/drawing/2014/main" id="{D182C155-4641-3C5F-CC5C-F0F27BFC5B99}"/>
              </a:ext>
            </a:extLst>
          </p:cNvPr>
          <p:cNvGrpSpPr/>
          <p:nvPr/>
        </p:nvGrpSpPr>
        <p:grpSpPr>
          <a:xfrm>
            <a:off x="1981891" y="3422012"/>
            <a:ext cx="444642" cy="606384"/>
            <a:chOff x="1583402" y="2181137"/>
            <a:chExt cx="444642" cy="606384"/>
          </a:xfrm>
        </p:grpSpPr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CD51E476-A3C4-F1D6-6F6F-1EEDBBC83D75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 : forme 46">
              <a:extLst>
                <a:ext uri="{FF2B5EF4-FFF2-40B4-BE49-F238E27FC236}">
                  <a16:creationId xmlns:a16="http://schemas.microsoft.com/office/drawing/2014/main" id="{53DE3645-D126-1B4A-EF0D-E083F960019C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48" name="Graphique 12">
              <a:extLst>
                <a:ext uri="{FF2B5EF4-FFF2-40B4-BE49-F238E27FC236}">
                  <a16:creationId xmlns:a16="http://schemas.microsoft.com/office/drawing/2014/main" id="{0AC29698-F9C2-248F-9C2F-2DD16AAD39F1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99720B39-7EAE-C857-3CB6-551B1FEE1E49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0AA01DD8-DD02-073C-537D-DB1EAC83C713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E83A6038-5B49-76D0-0118-DBE35EA8247E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538CE2C3-876F-C745-7477-FC533D31C788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544A09B9-E9DC-6391-80E4-E5959F992D0F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3AF483C4-2C8A-B6FE-DC9B-7D7663FF9EC6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7AE19DFA-6CE1-8F71-5C4B-4968CAF5EDBD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5E9F9F4E-B01E-785B-AC87-D521E3D5D0DC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5664BEB8-034D-66E7-0394-035944120603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DACF3BFE-AA2D-CF15-CDC3-FA586AA51517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F6B208B9-EF5F-6F40-7672-AFCB9591879D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6B53FE9A-F2EA-747C-40CE-4E9F42D3826D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62" name="Graphique 12">
            <a:extLst>
              <a:ext uri="{FF2B5EF4-FFF2-40B4-BE49-F238E27FC236}">
                <a16:creationId xmlns:a16="http://schemas.microsoft.com/office/drawing/2014/main" id="{FED82B50-B66F-D043-7265-62EAC4CABAF1}"/>
              </a:ext>
            </a:extLst>
          </p:cNvPr>
          <p:cNvGrpSpPr/>
          <p:nvPr/>
        </p:nvGrpSpPr>
        <p:grpSpPr>
          <a:xfrm>
            <a:off x="2568003" y="3422012"/>
            <a:ext cx="444642" cy="606384"/>
            <a:chOff x="1583402" y="2181137"/>
            <a:chExt cx="444642" cy="60638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AF5CECC8-25EE-84F1-A3BF-EDC9724C941D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6" name="Forme libre : forme 3135">
              <a:extLst>
                <a:ext uri="{FF2B5EF4-FFF2-40B4-BE49-F238E27FC236}">
                  <a16:creationId xmlns:a16="http://schemas.microsoft.com/office/drawing/2014/main" id="{E1A20FC3-72D7-E80C-6EA1-47939687DCD1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37" name="Graphique 12">
              <a:extLst>
                <a:ext uri="{FF2B5EF4-FFF2-40B4-BE49-F238E27FC236}">
                  <a16:creationId xmlns:a16="http://schemas.microsoft.com/office/drawing/2014/main" id="{018D8DEA-07E2-0853-409C-A352F4FC58D9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38" name="Forme libre : forme 3137">
                <a:extLst>
                  <a:ext uri="{FF2B5EF4-FFF2-40B4-BE49-F238E27FC236}">
                    <a16:creationId xmlns:a16="http://schemas.microsoft.com/office/drawing/2014/main" id="{478AF07C-C88C-214D-AB2C-3F858C75DF93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9" name="Forme libre : forme 3138">
                <a:extLst>
                  <a:ext uri="{FF2B5EF4-FFF2-40B4-BE49-F238E27FC236}">
                    <a16:creationId xmlns:a16="http://schemas.microsoft.com/office/drawing/2014/main" id="{BF1AD500-9FB5-E885-21E9-5318D98CFF01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0" name="Forme libre : forme 3139">
                <a:extLst>
                  <a:ext uri="{FF2B5EF4-FFF2-40B4-BE49-F238E27FC236}">
                    <a16:creationId xmlns:a16="http://schemas.microsoft.com/office/drawing/2014/main" id="{8B3E463E-6502-7474-0976-88AA6AFD3D90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1" name="Forme libre : forme 3140">
                <a:extLst>
                  <a:ext uri="{FF2B5EF4-FFF2-40B4-BE49-F238E27FC236}">
                    <a16:creationId xmlns:a16="http://schemas.microsoft.com/office/drawing/2014/main" id="{78D9FE09-DB57-4FEC-3A74-7A816A9DE9F5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2" name="Forme libre : forme 3141">
                <a:extLst>
                  <a:ext uri="{FF2B5EF4-FFF2-40B4-BE49-F238E27FC236}">
                    <a16:creationId xmlns:a16="http://schemas.microsoft.com/office/drawing/2014/main" id="{D77C1022-591C-142A-0D61-7B5F8324D5C5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3" name="Forme libre : forme 3142">
                <a:extLst>
                  <a:ext uri="{FF2B5EF4-FFF2-40B4-BE49-F238E27FC236}">
                    <a16:creationId xmlns:a16="http://schemas.microsoft.com/office/drawing/2014/main" id="{E12344C7-A188-3E1B-FA20-8C02D548F73E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4" name="Forme libre : forme 3143">
                <a:extLst>
                  <a:ext uri="{FF2B5EF4-FFF2-40B4-BE49-F238E27FC236}">
                    <a16:creationId xmlns:a16="http://schemas.microsoft.com/office/drawing/2014/main" id="{C9C39EC6-359A-E90D-8FF0-19948755440F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5" name="Forme libre : forme 3144">
                <a:extLst>
                  <a:ext uri="{FF2B5EF4-FFF2-40B4-BE49-F238E27FC236}">
                    <a16:creationId xmlns:a16="http://schemas.microsoft.com/office/drawing/2014/main" id="{E3BD25B3-2813-805E-E56C-4B9D158D8949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6" name="Forme libre : forme 3145">
                <a:extLst>
                  <a:ext uri="{FF2B5EF4-FFF2-40B4-BE49-F238E27FC236}">
                    <a16:creationId xmlns:a16="http://schemas.microsoft.com/office/drawing/2014/main" id="{FC1DF7EF-A447-41AF-8C57-E2EDC8542AE0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7" name="Forme libre : forme 3146">
                <a:extLst>
                  <a:ext uri="{FF2B5EF4-FFF2-40B4-BE49-F238E27FC236}">
                    <a16:creationId xmlns:a16="http://schemas.microsoft.com/office/drawing/2014/main" id="{4DAAFBE0-25F6-BCE4-F365-576360318812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8" name="Forme libre : forme 3147">
                <a:extLst>
                  <a:ext uri="{FF2B5EF4-FFF2-40B4-BE49-F238E27FC236}">
                    <a16:creationId xmlns:a16="http://schemas.microsoft.com/office/drawing/2014/main" id="{4F83E3CF-4E92-55DA-A3E1-2B40C1C47DFB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9" name="Forme libre : forme 3148">
                <a:extLst>
                  <a:ext uri="{FF2B5EF4-FFF2-40B4-BE49-F238E27FC236}">
                    <a16:creationId xmlns:a16="http://schemas.microsoft.com/office/drawing/2014/main" id="{AB4FBDC1-AA02-9B4D-7E7A-5C6AB7499306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258" name="Graphique 12">
            <a:extLst>
              <a:ext uri="{FF2B5EF4-FFF2-40B4-BE49-F238E27FC236}">
                <a16:creationId xmlns:a16="http://schemas.microsoft.com/office/drawing/2014/main" id="{D636D17E-69BF-962D-071D-3C92E4229DDC}"/>
              </a:ext>
            </a:extLst>
          </p:cNvPr>
          <p:cNvGrpSpPr/>
          <p:nvPr/>
        </p:nvGrpSpPr>
        <p:grpSpPr>
          <a:xfrm>
            <a:off x="6078619" y="3425880"/>
            <a:ext cx="444642" cy="606384"/>
            <a:chOff x="1583402" y="2181137"/>
            <a:chExt cx="444642" cy="606384"/>
          </a:xfrm>
        </p:grpSpPr>
        <p:sp>
          <p:nvSpPr>
            <p:cNvPr id="3259" name="Forme libre : forme 3258">
              <a:extLst>
                <a:ext uri="{FF2B5EF4-FFF2-40B4-BE49-F238E27FC236}">
                  <a16:creationId xmlns:a16="http://schemas.microsoft.com/office/drawing/2014/main" id="{C6F7DEEF-0A53-9A96-4B20-B10F59B2360B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0" name="Forme libre : forme 3259">
              <a:extLst>
                <a:ext uri="{FF2B5EF4-FFF2-40B4-BE49-F238E27FC236}">
                  <a16:creationId xmlns:a16="http://schemas.microsoft.com/office/drawing/2014/main" id="{4DB658BA-0F24-49BB-C785-7DD4E5FAB64D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261" name="Graphique 12">
              <a:extLst>
                <a:ext uri="{FF2B5EF4-FFF2-40B4-BE49-F238E27FC236}">
                  <a16:creationId xmlns:a16="http://schemas.microsoft.com/office/drawing/2014/main" id="{CB2DF238-660D-9EEC-C330-157AEEABEF69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262" name="Forme libre : forme 3261">
                <a:extLst>
                  <a:ext uri="{FF2B5EF4-FFF2-40B4-BE49-F238E27FC236}">
                    <a16:creationId xmlns:a16="http://schemas.microsoft.com/office/drawing/2014/main" id="{5A0620A9-5063-753E-1A62-95E842A8F2B0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3" name="Forme libre : forme 3262">
                <a:extLst>
                  <a:ext uri="{FF2B5EF4-FFF2-40B4-BE49-F238E27FC236}">
                    <a16:creationId xmlns:a16="http://schemas.microsoft.com/office/drawing/2014/main" id="{AC49FDE7-916D-458D-EF05-3D3D9B051E53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2" name="Forme libre : forme 3071">
                <a:extLst>
                  <a:ext uri="{FF2B5EF4-FFF2-40B4-BE49-F238E27FC236}">
                    <a16:creationId xmlns:a16="http://schemas.microsoft.com/office/drawing/2014/main" id="{F160A32F-A14B-441F-5488-162210C936D3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3" name="Forme libre : forme 3072">
                <a:extLst>
                  <a:ext uri="{FF2B5EF4-FFF2-40B4-BE49-F238E27FC236}">
                    <a16:creationId xmlns:a16="http://schemas.microsoft.com/office/drawing/2014/main" id="{9B1FE600-1574-F5D8-FAE2-24E48857DFF9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5" name="Forme libre : forme 3074">
                <a:extLst>
                  <a:ext uri="{FF2B5EF4-FFF2-40B4-BE49-F238E27FC236}">
                    <a16:creationId xmlns:a16="http://schemas.microsoft.com/office/drawing/2014/main" id="{ABB83EAA-2606-FF7A-4436-30B4F6ED9C79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6" name="Forme libre : forme 3075">
                <a:extLst>
                  <a:ext uri="{FF2B5EF4-FFF2-40B4-BE49-F238E27FC236}">
                    <a16:creationId xmlns:a16="http://schemas.microsoft.com/office/drawing/2014/main" id="{1896F8CC-AB5C-A3C1-6B35-DC03638B7A79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7" name="Forme libre : forme 3076">
                <a:extLst>
                  <a:ext uri="{FF2B5EF4-FFF2-40B4-BE49-F238E27FC236}">
                    <a16:creationId xmlns:a16="http://schemas.microsoft.com/office/drawing/2014/main" id="{E40CF658-38AE-94F7-430D-73C47689E508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78" name="Forme libre : forme 3077">
                <a:extLst>
                  <a:ext uri="{FF2B5EF4-FFF2-40B4-BE49-F238E27FC236}">
                    <a16:creationId xmlns:a16="http://schemas.microsoft.com/office/drawing/2014/main" id="{57A12605-A1AF-7254-09AB-827C89E14D68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5" name="Forme libre : forme 3094">
                <a:extLst>
                  <a:ext uri="{FF2B5EF4-FFF2-40B4-BE49-F238E27FC236}">
                    <a16:creationId xmlns:a16="http://schemas.microsoft.com/office/drawing/2014/main" id="{5C0F5AA2-B47C-F970-000A-7FFB77D6A831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6" name="Forme libre : forme 3095">
                <a:extLst>
                  <a:ext uri="{FF2B5EF4-FFF2-40B4-BE49-F238E27FC236}">
                    <a16:creationId xmlns:a16="http://schemas.microsoft.com/office/drawing/2014/main" id="{7D2055FD-38BC-EBB5-3018-7C6296039AA4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7" name="Forme libre : forme 3096">
                <a:extLst>
                  <a:ext uri="{FF2B5EF4-FFF2-40B4-BE49-F238E27FC236}">
                    <a16:creationId xmlns:a16="http://schemas.microsoft.com/office/drawing/2014/main" id="{DA9FF2CF-DD14-EF83-FCC7-BDBB442CA55A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8" name="Forme libre : forme 3097">
                <a:extLst>
                  <a:ext uri="{FF2B5EF4-FFF2-40B4-BE49-F238E27FC236}">
                    <a16:creationId xmlns:a16="http://schemas.microsoft.com/office/drawing/2014/main" id="{E0F383E7-F349-DA11-6973-01CB9A48CC65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099" name="Graphique 12">
            <a:extLst>
              <a:ext uri="{FF2B5EF4-FFF2-40B4-BE49-F238E27FC236}">
                <a16:creationId xmlns:a16="http://schemas.microsoft.com/office/drawing/2014/main" id="{00931D15-C6B6-0184-E15D-45E8AB6533B8}"/>
              </a:ext>
            </a:extLst>
          </p:cNvPr>
          <p:cNvGrpSpPr/>
          <p:nvPr/>
        </p:nvGrpSpPr>
        <p:grpSpPr>
          <a:xfrm>
            <a:off x="6686830" y="3425792"/>
            <a:ext cx="444642" cy="606384"/>
            <a:chOff x="1583402" y="2181137"/>
            <a:chExt cx="444642" cy="606384"/>
          </a:xfrm>
        </p:grpSpPr>
        <p:sp>
          <p:nvSpPr>
            <p:cNvPr id="3100" name="Forme libre : forme 3099">
              <a:extLst>
                <a:ext uri="{FF2B5EF4-FFF2-40B4-BE49-F238E27FC236}">
                  <a16:creationId xmlns:a16="http://schemas.microsoft.com/office/drawing/2014/main" id="{9032B3FD-4E06-9576-A5C7-6C22AA67A51B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1" name="Forme libre : forme 3100">
              <a:extLst>
                <a:ext uri="{FF2B5EF4-FFF2-40B4-BE49-F238E27FC236}">
                  <a16:creationId xmlns:a16="http://schemas.microsoft.com/office/drawing/2014/main" id="{1AA93AB3-80E2-79BC-5F1E-B09273D13900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02" name="Graphique 12">
              <a:extLst>
                <a:ext uri="{FF2B5EF4-FFF2-40B4-BE49-F238E27FC236}">
                  <a16:creationId xmlns:a16="http://schemas.microsoft.com/office/drawing/2014/main" id="{001EF468-5EC6-879B-03EA-277A7FC2A9A5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03" name="Forme libre : forme 3102">
                <a:extLst>
                  <a:ext uri="{FF2B5EF4-FFF2-40B4-BE49-F238E27FC236}">
                    <a16:creationId xmlns:a16="http://schemas.microsoft.com/office/drawing/2014/main" id="{CF26594E-F816-34D1-B29E-99D07A1D5C4E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4" name="Forme libre : forme 3103">
                <a:extLst>
                  <a:ext uri="{FF2B5EF4-FFF2-40B4-BE49-F238E27FC236}">
                    <a16:creationId xmlns:a16="http://schemas.microsoft.com/office/drawing/2014/main" id="{622D558F-3374-6931-3DED-7A3D5578897E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5" name="Forme libre : forme 3104">
                <a:extLst>
                  <a:ext uri="{FF2B5EF4-FFF2-40B4-BE49-F238E27FC236}">
                    <a16:creationId xmlns:a16="http://schemas.microsoft.com/office/drawing/2014/main" id="{52547FCB-A3EA-2FF5-E3AA-A0220F3DABEA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6" name="Forme libre : forme 3105">
                <a:extLst>
                  <a:ext uri="{FF2B5EF4-FFF2-40B4-BE49-F238E27FC236}">
                    <a16:creationId xmlns:a16="http://schemas.microsoft.com/office/drawing/2014/main" id="{F6F7D878-D8F9-4196-51B7-DC4C42958427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7" name="Forme libre : forme 3106">
                <a:extLst>
                  <a:ext uri="{FF2B5EF4-FFF2-40B4-BE49-F238E27FC236}">
                    <a16:creationId xmlns:a16="http://schemas.microsoft.com/office/drawing/2014/main" id="{E7403984-7A04-6A02-FAD9-9215E487FB64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8" name="Forme libre : forme 3107">
                <a:extLst>
                  <a:ext uri="{FF2B5EF4-FFF2-40B4-BE49-F238E27FC236}">
                    <a16:creationId xmlns:a16="http://schemas.microsoft.com/office/drawing/2014/main" id="{9EBC9AA8-CBE8-BD6E-1CEF-C6CFF4B810A6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09" name="Forme libre : forme 3108">
                <a:extLst>
                  <a:ext uri="{FF2B5EF4-FFF2-40B4-BE49-F238E27FC236}">
                    <a16:creationId xmlns:a16="http://schemas.microsoft.com/office/drawing/2014/main" id="{9A95E9B5-7E8D-1B49-2987-C8220A4186B7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0" name="Forme libre : forme 3109">
                <a:extLst>
                  <a:ext uri="{FF2B5EF4-FFF2-40B4-BE49-F238E27FC236}">
                    <a16:creationId xmlns:a16="http://schemas.microsoft.com/office/drawing/2014/main" id="{C219F948-54CD-761A-F376-69FD8D4FED8B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1" name="Forme libre : forme 3110">
                <a:extLst>
                  <a:ext uri="{FF2B5EF4-FFF2-40B4-BE49-F238E27FC236}">
                    <a16:creationId xmlns:a16="http://schemas.microsoft.com/office/drawing/2014/main" id="{7D9C3BE8-330A-BDBA-C898-80EA8231EE03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2" name="Forme libre : forme 3111">
                <a:extLst>
                  <a:ext uri="{FF2B5EF4-FFF2-40B4-BE49-F238E27FC236}">
                    <a16:creationId xmlns:a16="http://schemas.microsoft.com/office/drawing/2014/main" id="{92EA3C06-8579-AC0B-9DAC-8AFCC3346B63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3" name="Forme libre : forme 3112">
                <a:extLst>
                  <a:ext uri="{FF2B5EF4-FFF2-40B4-BE49-F238E27FC236}">
                    <a16:creationId xmlns:a16="http://schemas.microsoft.com/office/drawing/2014/main" id="{306B75AA-9262-A4E6-E819-D4F21FF1B47D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14" name="Forme libre : forme 3113">
                <a:extLst>
                  <a:ext uri="{FF2B5EF4-FFF2-40B4-BE49-F238E27FC236}">
                    <a16:creationId xmlns:a16="http://schemas.microsoft.com/office/drawing/2014/main" id="{F4A07957-0332-153A-2461-3591EAC2F168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15" name="Graphique 12">
            <a:extLst>
              <a:ext uri="{FF2B5EF4-FFF2-40B4-BE49-F238E27FC236}">
                <a16:creationId xmlns:a16="http://schemas.microsoft.com/office/drawing/2014/main" id="{B9222A76-C144-EF63-284A-5FE2131C6A56}"/>
              </a:ext>
            </a:extLst>
          </p:cNvPr>
          <p:cNvGrpSpPr/>
          <p:nvPr/>
        </p:nvGrpSpPr>
        <p:grpSpPr>
          <a:xfrm>
            <a:off x="7272942" y="3425792"/>
            <a:ext cx="444642" cy="606384"/>
            <a:chOff x="1583402" y="2181137"/>
            <a:chExt cx="444642" cy="606384"/>
          </a:xfrm>
        </p:grpSpPr>
        <p:sp>
          <p:nvSpPr>
            <p:cNvPr id="3116" name="Forme libre : forme 3115">
              <a:extLst>
                <a:ext uri="{FF2B5EF4-FFF2-40B4-BE49-F238E27FC236}">
                  <a16:creationId xmlns:a16="http://schemas.microsoft.com/office/drawing/2014/main" id="{3BA03286-0CCE-62DD-70D3-6DEC11747395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7" name="Forme libre : forme 3116">
              <a:extLst>
                <a:ext uri="{FF2B5EF4-FFF2-40B4-BE49-F238E27FC236}">
                  <a16:creationId xmlns:a16="http://schemas.microsoft.com/office/drawing/2014/main" id="{BEC6F3BC-B3BC-9702-1F74-9B15A0803830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18" name="Graphique 12">
              <a:extLst>
                <a:ext uri="{FF2B5EF4-FFF2-40B4-BE49-F238E27FC236}">
                  <a16:creationId xmlns:a16="http://schemas.microsoft.com/office/drawing/2014/main" id="{295208C3-9556-A234-EB9A-DF309AA1BEB0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19" name="Forme libre : forme 3118">
                <a:extLst>
                  <a:ext uri="{FF2B5EF4-FFF2-40B4-BE49-F238E27FC236}">
                    <a16:creationId xmlns:a16="http://schemas.microsoft.com/office/drawing/2014/main" id="{1F5FBECE-5814-147B-2CBF-E91E169FC5AD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0" name="Forme libre : forme 3119">
                <a:extLst>
                  <a:ext uri="{FF2B5EF4-FFF2-40B4-BE49-F238E27FC236}">
                    <a16:creationId xmlns:a16="http://schemas.microsoft.com/office/drawing/2014/main" id="{336C8B16-6D60-B117-4F6A-306A82B7B57E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1" name="Forme libre : forme 3120">
                <a:extLst>
                  <a:ext uri="{FF2B5EF4-FFF2-40B4-BE49-F238E27FC236}">
                    <a16:creationId xmlns:a16="http://schemas.microsoft.com/office/drawing/2014/main" id="{8C7239CE-3959-E5DB-A50D-92BEE143608A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2" name="Forme libre : forme 3121">
                <a:extLst>
                  <a:ext uri="{FF2B5EF4-FFF2-40B4-BE49-F238E27FC236}">
                    <a16:creationId xmlns:a16="http://schemas.microsoft.com/office/drawing/2014/main" id="{B10A5F6F-C657-8F30-8834-0FE05F0663FA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3" name="Forme libre : forme 3122">
                <a:extLst>
                  <a:ext uri="{FF2B5EF4-FFF2-40B4-BE49-F238E27FC236}">
                    <a16:creationId xmlns:a16="http://schemas.microsoft.com/office/drawing/2014/main" id="{F31408E2-F5D7-84BB-FF83-43EBB5B222D7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4" name="Forme libre : forme 3123">
                <a:extLst>
                  <a:ext uri="{FF2B5EF4-FFF2-40B4-BE49-F238E27FC236}">
                    <a16:creationId xmlns:a16="http://schemas.microsoft.com/office/drawing/2014/main" id="{1C283CCA-EBBE-899D-232A-600E1A0FB26D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5" name="Forme libre : forme 3124">
                <a:extLst>
                  <a:ext uri="{FF2B5EF4-FFF2-40B4-BE49-F238E27FC236}">
                    <a16:creationId xmlns:a16="http://schemas.microsoft.com/office/drawing/2014/main" id="{3ED453E9-090F-4FC3-7856-21352FDA3C42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6" name="Forme libre : forme 3125">
                <a:extLst>
                  <a:ext uri="{FF2B5EF4-FFF2-40B4-BE49-F238E27FC236}">
                    <a16:creationId xmlns:a16="http://schemas.microsoft.com/office/drawing/2014/main" id="{B27509AD-EFE0-1352-0452-65870F9EA3D9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7" name="Forme libre : forme 3126">
                <a:extLst>
                  <a:ext uri="{FF2B5EF4-FFF2-40B4-BE49-F238E27FC236}">
                    <a16:creationId xmlns:a16="http://schemas.microsoft.com/office/drawing/2014/main" id="{B6194AE2-17D9-99D9-1B96-E9045F05412B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8" name="Forme libre : forme 3127">
                <a:extLst>
                  <a:ext uri="{FF2B5EF4-FFF2-40B4-BE49-F238E27FC236}">
                    <a16:creationId xmlns:a16="http://schemas.microsoft.com/office/drawing/2014/main" id="{0519FF65-BC7F-C9E3-EFBD-983DCA9F51B2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29" name="Forme libre : forme 3128">
                <a:extLst>
                  <a:ext uri="{FF2B5EF4-FFF2-40B4-BE49-F238E27FC236}">
                    <a16:creationId xmlns:a16="http://schemas.microsoft.com/office/drawing/2014/main" id="{46DFF4C4-3291-81CA-2EF5-2012450BCCD0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0" name="Forme libre : forme 3129">
                <a:extLst>
                  <a:ext uri="{FF2B5EF4-FFF2-40B4-BE49-F238E27FC236}">
                    <a16:creationId xmlns:a16="http://schemas.microsoft.com/office/drawing/2014/main" id="{BFB86601-6288-31B3-38B3-E6CDA3B82033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32" name="Graphique 12">
            <a:extLst>
              <a:ext uri="{FF2B5EF4-FFF2-40B4-BE49-F238E27FC236}">
                <a16:creationId xmlns:a16="http://schemas.microsoft.com/office/drawing/2014/main" id="{E88318FF-DDBF-D23E-3F1A-8EF5E4389FE8}"/>
              </a:ext>
            </a:extLst>
          </p:cNvPr>
          <p:cNvGrpSpPr/>
          <p:nvPr/>
        </p:nvGrpSpPr>
        <p:grpSpPr>
          <a:xfrm>
            <a:off x="1961425" y="4139479"/>
            <a:ext cx="444642" cy="606384"/>
            <a:chOff x="1583402" y="2181137"/>
            <a:chExt cx="444642" cy="606384"/>
          </a:xfrm>
        </p:grpSpPr>
        <p:sp>
          <p:nvSpPr>
            <p:cNvPr id="3133" name="Forme libre : forme 3132">
              <a:extLst>
                <a:ext uri="{FF2B5EF4-FFF2-40B4-BE49-F238E27FC236}">
                  <a16:creationId xmlns:a16="http://schemas.microsoft.com/office/drawing/2014/main" id="{75C06BA5-496B-1E57-652C-C31FF88B78C8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CCA000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4" name="Forme libre : forme 3133">
              <a:extLst>
                <a:ext uri="{FF2B5EF4-FFF2-40B4-BE49-F238E27FC236}">
                  <a16:creationId xmlns:a16="http://schemas.microsoft.com/office/drawing/2014/main" id="{11E51D94-F439-BDEA-B67B-1E854875FE27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FFE26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35" name="Graphique 12">
              <a:extLst>
                <a:ext uri="{FF2B5EF4-FFF2-40B4-BE49-F238E27FC236}">
                  <a16:creationId xmlns:a16="http://schemas.microsoft.com/office/drawing/2014/main" id="{3C737814-5533-930F-BEEE-6D86964C10BA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264" name="Forme libre : forme 3263">
                <a:extLst>
                  <a:ext uri="{FF2B5EF4-FFF2-40B4-BE49-F238E27FC236}">
                    <a16:creationId xmlns:a16="http://schemas.microsoft.com/office/drawing/2014/main" id="{C0691C98-02B8-9BC6-D809-42B2F83BA852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5" name="Forme libre : forme 3264">
                <a:extLst>
                  <a:ext uri="{FF2B5EF4-FFF2-40B4-BE49-F238E27FC236}">
                    <a16:creationId xmlns:a16="http://schemas.microsoft.com/office/drawing/2014/main" id="{61EBC2ED-6EFC-003D-66A2-89C9C6B0DADE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6" name="Forme libre : forme 3265">
                <a:extLst>
                  <a:ext uri="{FF2B5EF4-FFF2-40B4-BE49-F238E27FC236}">
                    <a16:creationId xmlns:a16="http://schemas.microsoft.com/office/drawing/2014/main" id="{D8D309B2-626B-AF6F-6A31-9F551C535D75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7" name="Forme libre : forme 3266">
                <a:extLst>
                  <a:ext uri="{FF2B5EF4-FFF2-40B4-BE49-F238E27FC236}">
                    <a16:creationId xmlns:a16="http://schemas.microsoft.com/office/drawing/2014/main" id="{E7E9B354-58E5-BCFB-68F1-3521D5CCAB9A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8" name="Forme libre : forme 3267">
                <a:extLst>
                  <a:ext uri="{FF2B5EF4-FFF2-40B4-BE49-F238E27FC236}">
                    <a16:creationId xmlns:a16="http://schemas.microsoft.com/office/drawing/2014/main" id="{B56025B8-5F54-D9E5-0CC7-42AF74FDC255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9" name="Forme libre : forme 3268">
                <a:extLst>
                  <a:ext uri="{FF2B5EF4-FFF2-40B4-BE49-F238E27FC236}">
                    <a16:creationId xmlns:a16="http://schemas.microsoft.com/office/drawing/2014/main" id="{19C85A01-AF24-2BD0-5078-FEB2DE3DBDBA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0" name="Forme libre : forme 3269">
                <a:extLst>
                  <a:ext uri="{FF2B5EF4-FFF2-40B4-BE49-F238E27FC236}">
                    <a16:creationId xmlns:a16="http://schemas.microsoft.com/office/drawing/2014/main" id="{E57EDDA5-59AA-F3BC-C065-D399BAC304F4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1" name="Forme libre : forme 3270">
                <a:extLst>
                  <a:ext uri="{FF2B5EF4-FFF2-40B4-BE49-F238E27FC236}">
                    <a16:creationId xmlns:a16="http://schemas.microsoft.com/office/drawing/2014/main" id="{AB103771-B6D6-9A67-317C-393DF883DD28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2" name="Forme libre : forme 3271">
                <a:extLst>
                  <a:ext uri="{FF2B5EF4-FFF2-40B4-BE49-F238E27FC236}">
                    <a16:creationId xmlns:a16="http://schemas.microsoft.com/office/drawing/2014/main" id="{6E0BEB31-5ED0-1BAA-9049-EB83AED47D25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3" name="Forme libre : forme 3272">
                <a:extLst>
                  <a:ext uri="{FF2B5EF4-FFF2-40B4-BE49-F238E27FC236}">
                    <a16:creationId xmlns:a16="http://schemas.microsoft.com/office/drawing/2014/main" id="{69926D99-9B1B-F9F6-7E8A-9179A6E888C0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4" name="Forme libre : forme 3273">
                <a:extLst>
                  <a:ext uri="{FF2B5EF4-FFF2-40B4-BE49-F238E27FC236}">
                    <a16:creationId xmlns:a16="http://schemas.microsoft.com/office/drawing/2014/main" id="{38182D11-E710-316B-43F5-D51F7029CA3C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5" name="Forme libre : forme 3274">
                <a:extLst>
                  <a:ext uri="{FF2B5EF4-FFF2-40B4-BE49-F238E27FC236}">
                    <a16:creationId xmlns:a16="http://schemas.microsoft.com/office/drawing/2014/main" id="{EC23FDB6-443B-370E-705B-64238DE00C3F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409" name="Groupe 3408">
            <a:extLst>
              <a:ext uri="{FF2B5EF4-FFF2-40B4-BE49-F238E27FC236}">
                <a16:creationId xmlns:a16="http://schemas.microsoft.com/office/drawing/2014/main" id="{5BD02B14-02BA-8EB8-9B7E-0EE0BFAB1E80}"/>
              </a:ext>
            </a:extLst>
          </p:cNvPr>
          <p:cNvGrpSpPr/>
          <p:nvPr/>
        </p:nvGrpSpPr>
        <p:grpSpPr>
          <a:xfrm>
            <a:off x="3776455" y="5338690"/>
            <a:ext cx="1591089" cy="1893000"/>
            <a:chOff x="932882" y="2832900"/>
            <a:chExt cx="1591089" cy="1893000"/>
          </a:xfrm>
        </p:grpSpPr>
        <p:grpSp>
          <p:nvGrpSpPr>
            <p:cNvPr id="3410" name="Graphique 33">
              <a:extLst>
                <a:ext uri="{FF2B5EF4-FFF2-40B4-BE49-F238E27FC236}">
                  <a16:creationId xmlns:a16="http://schemas.microsoft.com/office/drawing/2014/main" id="{1A14C7DD-B4D7-2B36-8D73-8066514BB65F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427" name="Forme libre : forme 3426">
                <a:extLst>
                  <a:ext uri="{FF2B5EF4-FFF2-40B4-BE49-F238E27FC236}">
                    <a16:creationId xmlns:a16="http://schemas.microsoft.com/office/drawing/2014/main" id="{7859ADFA-78CF-2369-33B0-3C252FF564B2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FF2121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28" name="Forme libre : forme 3427">
                <a:extLst>
                  <a:ext uri="{FF2B5EF4-FFF2-40B4-BE49-F238E27FC236}">
                    <a16:creationId xmlns:a16="http://schemas.microsoft.com/office/drawing/2014/main" id="{2C6EFE62-8642-DD56-29E3-ECE57FA34A4A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FA00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429" name="Graphique 33">
                <a:extLst>
                  <a:ext uri="{FF2B5EF4-FFF2-40B4-BE49-F238E27FC236}">
                    <a16:creationId xmlns:a16="http://schemas.microsoft.com/office/drawing/2014/main" id="{8FF50E0F-5576-2D01-60C4-0C2C09451743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430" name="Graphique 33">
                  <a:extLst>
                    <a:ext uri="{FF2B5EF4-FFF2-40B4-BE49-F238E27FC236}">
                      <a16:creationId xmlns:a16="http://schemas.microsoft.com/office/drawing/2014/main" id="{166D2395-8BBC-FA8E-DF56-8E81F9F89217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434" name="Forme libre : forme 3433">
                    <a:extLst>
                      <a:ext uri="{FF2B5EF4-FFF2-40B4-BE49-F238E27FC236}">
                        <a16:creationId xmlns:a16="http://schemas.microsoft.com/office/drawing/2014/main" id="{4013890B-7B41-70B0-FC65-A8E81E7FBC8A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35" name="Forme libre : forme 3434">
                    <a:extLst>
                      <a:ext uri="{FF2B5EF4-FFF2-40B4-BE49-F238E27FC236}">
                        <a16:creationId xmlns:a16="http://schemas.microsoft.com/office/drawing/2014/main" id="{E2F548AD-D649-95FC-3358-15F65FD94C85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36" name="Forme libre : forme 3435">
                    <a:extLst>
                      <a:ext uri="{FF2B5EF4-FFF2-40B4-BE49-F238E27FC236}">
                        <a16:creationId xmlns:a16="http://schemas.microsoft.com/office/drawing/2014/main" id="{004F9AE0-B354-988B-459F-7A1DB944561C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37" name="Forme libre : forme 3436">
                    <a:extLst>
                      <a:ext uri="{FF2B5EF4-FFF2-40B4-BE49-F238E27FC236}">
                        <a16:creationId xmlns:a16="http://schemas.microsoft.com/office/drawing/2014/main" id="{2770EA3B-7E3E-B61E-E11E-C72FF06519DC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38" name="Forme libre : forme 3437">
                    <a:extLst>
                      <a:ext uri="{FF2B5EF4-FFF2-40B4-BE49-F238E27FC236}">
                        <a16:creationId xmlns:a16="http://schemas.microsoft.com/office/drawing/2014/main" id="{5E1C02B9-D0B7-B200-6B31-7EAE48DEC58E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39" name="Forme libre : forme 3438">
                    <a:extLst>
                      <a:ext uri="{FF2B5EF4-FFF2-40B4-BE49-F238E27FC236}">
                        <a16:creationId xmlns:a16="http://schemas.microsoft.com/office/drawing/2014/main" id="{29EE8CD8-19A1-ACF7-C3F1-935A1A9BFC21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40" name="Forme libre : forme 3439">
                    <a:extLst>
                      <a:ext uri="{FF2B5EF4-FFF2-40B4-BE49-F238E27FC236}">
                        <a16:creationId xmlns:a16="http://schemas.microsoft.com/office/drawing/2014/main" id="{10C24929-74F1-6C51-70A2-7E6C368CD47D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441" name="Graphique 33">
                    <a:extLst>
                      <a:ext uri="{FF2B5EF4-FFF2-40B4-BE49-F238E27FC236}">
                        <a16:creationId xmlns:a16="http://schemas.microsoft.com/office/drawing/2014/main" id="{D7427D2F-B683-C383-D9C9-213125121E11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445" name="Forme libre : forme 3444">
                      <a:extLst>
                        <a:ext uri="{FF2B5EF4-FFF2-40B4-BE49-F238E27FC236}">
                          <a16:creationId xmlns:a16="http://schemas.microsoft.com/office/drawing/2014/main" id="{73D104EA-0EE3-46E7-A6AB-DFC635CA2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446" name="Forme libre : forme 3445">
                      <a:extLst>
                        <a:ext uri="{FF2B5EF4-FFF2-40B4-BE49-F238E27FC236}">
                          <a16:creationId xmlns:a16="http://schemas.microsoft.com/office/drawing/2014/main" id="{52A96208-30F1-D1CC-F0D0-01750624F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447" name="Forme libre : forme 3446">
                      <a:extLst>
                        <a:ext uri="{FF2B5EF4-FFF2-40B4-BE49-F238E27FC236}">
                          <a16:creationId xmlns:a16="http://schemas.microsoft.com/office/drawing/2014/main" id="{672E5FDC-933E-3662-7DE9-526C37E6F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442" name="Graphique 33">
                    <a:extLst>
                      <a:ext uri="{FF2B5EF4-FFF2-40B4-BE49-F238E27FC236}">
                        <a16:creationId xmlns:a16="http://schemas.microsoft.com/office/drawing/2014/main" id="{DA4AEE8C-D3E7-DC04-9E7A-6BFEEA3D02C1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443" name="Forme libre : forme 3442">
                      <a:extLst>
                        <a:ext uri="{FF2B5EF4-FFF2-40B4-BE49-F238E27FC236}">
                          <a16:creationId xmlns:a16="http://schemas.microsoft.com/office/drawing/2014/main" id="{5AD16A22-99C8-8B24-FA16-C00771875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444" name="Forme libre : forme 3443">
                      <a:extLst>
                        <a:ext uri="{FF2B5EF4-FFF2-40B4-BE49-F238E27FC236}">
                          <a16:creationId xmlns:a16="http://schemas.microsoft.com/office/drawing/2014/main" id="{7176AED0-0C68-20B5-80AE-9D4EB8EB7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431" name="Forme libre : forme 3430">
                  <a:extLst>
                    <a:ext uri="{FF2B5EF4-FFF2-40B4-BE49-F238E27FC236}">
                      <a16:creationId xmlns:a16="http://schemas.microsoft.com/office/drawing/2014/main" id="{DD7B70A6-D3A6-4F3A-1BFB-E05EA97D5AA4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32" name="Forme libre : forme 3431">
                  <a:extLst>
                    <a:ext uri="{FF2B5EF4-FFF2-40B4-BE49-F238E27FC236}">
                      <a16:creationId xmlns:a16="http://schemas.microsoft.com/office/drawing/2014/main" id="{8F9099CB-134D-0394-2BF5-7C448BDFB7DA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33" name="Forme libre : forme 3432">
                  <a:extLst>
                    <a:ext uri="{FF2B5EF4-FFF2-40B4-BE49-F238E27FC236}">
                      <a16:creationId xmlns:a16="http://schemas.microsoft.com/office/drawing/2014/main" id="{C9BBC9B0-4DEE-C19E-A843-64826F03DD16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411" name="Graphique 12">
              <a:extLst>
                <a:ext uri="{FF2B5EF4-FFF2-40B4-BE49-F238E27FC236}">
                  <a16:creationId xmlns:a16="http://schemas.microsoft.com/office/drawing/2014/main" id="{730BEB0C-A1A9-448F-F60E-EE6A035C42BB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412" name="Forme libre : forme 3411">
                <a:extLst>
                  <a:ext uri="{FF2B5EF4-FFF2-40B4-BE49-F238E27FC236}">
                    <a16:creationId xmlns:a16="http://schemas.microsoft.com/office/drawing/2014/main" id="{02CD7CD7-45E1-6CAC-21B8-A75E683BEA6C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13" name="Forme libre : forme 3412">
                <a:extLst>
                  <a:ext uri="{FF2B5EF4-FFF2-40B4-BE49-F238E27FC236}">
                    <a16:creationId xmlns:a16="http://schemas.microsoft.com/office/drawing/2014/main" id="{D933D33F-CDCA-5D35-678D-DCF66C134A3E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414" name="Graphique 12">
                <a:extLst>
                  <a:ext uri="{FF2B5EF4-FFF2-40B4-BE49-F238E27FC236}">
                    <a16:creationId xmlns:a16="http://schemas.microsoft.com/office/drawing/2014/main" id="{7BC56C6F-C2D0-5E45-37E5-728217B4239C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415" name="Forme libre : forme 3414">
                  <a:extLst>
                    <a:ext uri="{FF2B5EF4-FFF2-40B4-BE49-F238E27FC236}">
                      <a16:creationId xmlns:a16="http://schemas.microsoft.com/office/drawing/2014/main" id="{C238D2B1-14CC-C60F-203D-7D305D4EF46A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16" name="Forme libre : forme 3415">
                  <a:extLst>
                    <a:ext uri="{FF2B5EF4-FFF2-40B4-BE49-F238E27FC236}">
                      <a16:creationId xmlns:a16="http://schemas.microsoft.com/office/drawing/2014/main" id="{6BE83660-6129-4A4D-7E50-C7F80F7B1A1B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17" name="Forme libre : forme 3416">
                  <a:extLst>
                    <a:ext uri="{FF2B5EF4-FFF2-40B4-BE49-F238E27FC236}">
                      <a16:creationId xmlns:a16="http://schemas.microsoft.com/office/drawing/2014/main" id="{0310BE53-7C72-57EA-0D16-7AB4D7C355EB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18" name="Forme libre : forme 3417">
                  <a:extLst>
                    <a:ext uri="{FF2B5EF4-FFF2-40B4-BE49-F238E27FC236}">
                      <a16:creationId xmlns:a16="http://schemas.microsoft.com/office/drawing/2014/main" id="{BBA64849-AC44-C408-CB10-0D23D3FE9AE3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19" name="Forme libre : forme 3418">
                  <a:extLst>
                    <a:ext uri="{FF2B5EF4-FFF2-40B4-BE49-F238E27FC236}">
                      <a16:creationId xmlns:a16="http://schemas.microsoft.com/office/drawing/2014/main" id="{BD705184-5977-1747-2B47-5A801995FFB6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0" name="Forme libre : forme 3419">
                  <a:extLst>
                    <a:ext uri="{FF2B5EF4-FFF2-40B4-BE49-F238E27FC236}">
                      <a16:creationId xmlns:a16="http://schemas.microsoft.com/office/drawing/2014/main" id="{10316A3E-11DE-E54F-C990-BE76CEE71837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1" name="Forme libre : forme 3420">
                  <a:extLst>
                    <a:ext uri="{FF2B5EF4-FFF2-40B4-BE49-F238E27FC236}">
                      <a16:creationId xmlns:a16="http://schemas.microsoft.com/office/drawing/2014/main" id="{C176AC0E-8EBD-7A03-73CD-EDFA842E4AE0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2" name="Forme libre : forme 3421">
                  <a:extLst>
                    <a:ext uri="{FF2B5EF4-FFF2-40B4-BE49-F238E27FC236}">
                      <a16:creationId xmlns:a16="http://schemas.microsoft.com/office/drawing/2014/main" id="{3A6F1A5C-74EA-B95F-5F58-DA10AC7AC164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3" name="Forme libre : forme 3422">
                  <a:extLst>
                    <a:ext uri="{FF2B5EF4-FFF2-40B4-BE49-F238E27FC236}">
                      <a16:creationId xmlns:a16="http://schemas.microsoft.com/office/drawing/2014/main" id="{FA6C2891-0929-365E-A6BB-172C4998DC98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4" name="Forme libre : forme 3423">
                  <a:extLst>
                    <a:ext uri="{FF2B5EF4-FFF2-40B4-BE49-F238E27FC236}">
                      <a16:creationId xmlns:a16="http://schemas.microsoft.com/office/drawing/2014/main" id="{31887FAC-D22E-628A-1590-48A0792675DB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5" name="Forme libre : forme 3424">
                  <a:extLst>
                    <a:ext uri="{FF2B5EF4-FFF2-40B4-BE49-F238E27FC236}">
                      <a16:creationId xmlns:a16="http://schemas.microsoft.com/office/drawing/2014/main" id="{FA0C707A-11A7-C250-C0A7-280223BEC945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26" name="Forme libre : forme 3425">
                  <a:extLst>
                    <a:ext uri="{FF2B5EF4-FFF2-40B4-BE49-F238E27FC236}">
                      <a16:creationId xmlns:a16="http://schemas.microsoft.com/office/drawing/2014/main" id="{26539745-DD32-0FE5-3E58-B666465B700C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448" name="Groupe 3447">
            <a:extLst>
              <a:ext uri="{FF2B5EF4-FFF2-40B4-BE49-F238E27FC236}">
                <a16:creationId xmlns:a16="http://schemas.microsoft.com/office/drawing/2014/main" id="{108EEEF2-2DE6-F591-1176-6856D2E52B9A}"/>
              </a:ext>
            </a:extLst>
          </p:cNvPr>
          <p:cNvGrpSpPr/>
          <p:nvPr/>
        </p:nvGrpSpPr>
        <p:grpSpPr>
          <a:xfrm>
            <a:off x="6693900" y="5334800"/>
            <a:ext cx="1591089" cy="1893000"/>
            <a:chOff x="932882" y="2832900"/>
            <a:chExt cx="1591089" cy="1893000"/>
          </a:xfrm>
        </p:grpSpPr>
        <p:grpSp>
          <p:nvGrpSpPr>
            <p:cNvPr id="3449" name="Graphique 33">
              <a:extLst>
                <a:ext uri="{FF2B5EF4-FFF2-40B4-BE49-F238E27FC236}">
                  <a16:creationId xmlns:a16="http://schemas.microsoft.com/office/drawing/2014/main" id="{4C8CE789-70AF-2EC8-BD7E-F3F5A8275C45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466" name="Forme libre : forme 3465">
                <a:extLst>
                  <a:ext uri="{FF2B5EF4-FFF2-40B4-BE49-F238E27FC236}">
                    <a16:creationId xmlns:a16="http://schemas.microsoft.com/office/drawing/2014/main" id="{88C5BA13-DB47-2BD0-A746-C66F6E2BD752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FFD319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467" name="Forme libre : forme 3466">
                <a:extLst>
                  <a:ext uri="{FF2B5EF4-FFF2-40B4-BE49-F238E27FC236}">
                    <a16:creationId xmlns:a16="http://schemas.microsoft.com/office/drawing/2014/main" id="{B7BE60CA-F19E-4E03-EB57-ABCE4F2F3D3D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FFE269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grpSp>
            <p:nvGrpSpPr>
              <p:cNvPr id="3468" name="Graphique 33">
                <a:extLst>
                  <a:ext uri="{FF2B5EF4-FFF2-40B4-BE49-F238E27FC236}">
                    <a16:creationId xmlns:a16="http://schemas.microsoft.com/office/drawing/2014/main" id="{93C43236-1D2A-0204-1CCD-1C123EB52B35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469" name="Graphique 33">
                  <a:extLst>
                    <a:ext uri="{FF2B5EF4-FFF2-40B4-BE49-F238E27FC236}">
                      <a16:creationId xmlns:a16="http://schemas.microsoft.com/office/drawing/2014/main" id="{B3AA7408-AFCC-7E53-44B7-BF6E7FE5935D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473" name="Forme libre : forme 3472">
                    <a:extLst>
                      <a:ext uri="{FF2B5EF4-FFF2-40B4-BE49-F238E27FC236}">
                        <a16:creationId xmlns:a16="http://schemas.microsoft.com/office/drawing/2014/main" id="{308B3514-11AF-D628-620D-0FE829EEA519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4" name="Forme libre : forme 3473">
                    <a:extLst>
                      <a:ext uri="{FF2B5EF4-FFF2-40B4-BE49-F238E27FC236}">
                        <a16:creationId xmlns:a16="http://schemas.microsoft.com/office/drawing/2014/main" id="{E7DC1236-E212-00DF-0218-55F0A95E00C8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5" name="Forme libre : forme 3474">
                    <a:extLst>
                      <a:ext uri="{FF2B5EF4-FFF2-40B4-BE49-F238E27FC236}">
                        <a16:creationId xmlns:a16="http://schemas.microsoft.com/office/drawing/2014/main" id="{0068D061-7EE4-EDB5-CADB-64DBE848ABE5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6" name="Forme libre : forme 3475">
                    <a:extLst>
                      <a:ext uri="{FF2B5EF4-FFF2-40B4-BE49-F238E27FC236}">
                        <a16:creationId xmlns:a16="http://schemas.microsoft.com/office/drawing/2014/main" id="{2242568A-302E-F12E-5D67-B46EF44A5DA6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7" name="Forme libre : forme 3476">
                    <a:extLst>
                      <a:ext uri="{FF2B5EF4-FFF2-40B4-BE49-F238E27FC236}">
                        <a16:creationId xmlns:a16="http://schemas.microsoft.com/office/drawing/2014/main" id="{0534D965-8401-4C69-5CD7-28324E7C4F9E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8" name="Forme libre : forme 3477">
                    <a:extLst>
                      <a:ext uri="{FF2B5EF4-FFF2-40B4-BE49-F238E27FC236}">
                        <a16:creationId xmlns:a16="http://schemas.microsoft.com/office/drawing/2014/main" id="{282FE106-BCFB-AE56-C6B3-9D54FA094B28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9" name="Forme libre : forme 3478">
                    <a:extLst>
                      <a:ext uri="{FF2B5EF4-FFF2-40B4-BE49-F238E27FC236}">
                        <a16:creationId xmlns:a16="http://schemas.microsoft.com/office/drawing/2014/main" id="{C2A8D8BB-22E0-0BEB-A3E1-C71AE22D8ADE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480" name="Graphique 33">
                    <a:extLst>
                      <a:ext uri="{FF2B5EF4-FFF2-40B4-BE49-F238E27FC236}">
                        <a16:creationId xmlns:a16="http://schemas.microsoft.com/office/drawing/2014/main" id="{F7BB98FD-3EC3-207E-FBF1-7D41DA788889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484" name="Forme libre : forme 3483">
                      <a:extLst>
                        <a:ext uri="{FF2B5EF4-FFF2-40B4-BE49-F238E27FC236}">
                          <a16:creationId xmlns:a16="http://schemas.microsoft.com/office/drawing/2014/main" id="{9AA63FC2-9DA6-3A5F-AC86-1E61EC648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485" name="Forme libre : forme 3484">
                      <a:extLst>
                        <a:ext uri="{FF2B5EF4-FFF2-40B4-BE49-F238E27FC236}">
                          <a16:creationId xmlns:a16="http://schemas.microsoft.com/office/drawing/2014/main" id="{50F267D0-2C6D-D63D-5A72-8E4267363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486" name="Forme libre : forme 3485">
                      <a:extLst>
                        <a:ext uri="{FF2B5EF4-FFF2-40B4-BE49-F238E27FC236}">
                          <a16:creationId xmlns:a16="http://schemas.microsoft.com/office/drawing/2014/main" id="{EE82AD61-28FC-1198-4040-D1A76E5196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481" name="Graphique 33">
                    <a:extLst>
                      <a:ext uri="{FF2B5EF4-FFF2-40B4-BE49-F238E27FC236}">
                        <a16:creationId xmlns:a16="http://schemas.microsoft.com/office/drawing/2014/main" id="{85D45773-6EED-24C3-0AF0-1081A913F7AD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482" name="Forme libre : forme 3481">
                      <a:extLst>
                        <a:ext uri="{FF2B5EF4-FFF2-40B4-BE49-F238E27FC236}">
                          <a16:creationId xmlns:a16="http://schemas.microsoft.com/office/drawing/2014/main" id="{0E074237-561A-C18A-9888-809CD7780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483" name="Forme libre : forme 3482">
                      <a:extLst>
                        <a:ext uri="{FF2B5EF4-FFF2-40B4-BE49-F238E27FC236}">
                          <a16:creationId xmlns:a16="http://schemas.microsoft.com/office/drawing/2014/main" id="{E9018917-B1A0-54FE-868A-EE2804AFE5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470" name="Forme libre : forme 3469">
                  <a:extLst>
                    <a:ext uri="{FF2B5EF4-FFF2-40B4-BE49-F238E27FC236}">
                      <a16:creationId xmlns:a16="http://schemas.microsoft.com/office/drawing/2014/main" id="{2AFCB6A2-C74D-A103-8552-2E32CC6775B4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71" name="Forme libre : forme 3470">
                  <a:extLst>
                    <a:ext uri="{FF2B5EF4-FFF2-40B4-BE49-F238E27FC236}">
                      <a16:creationId xmlns:a16="http://schemas.microsoft.com/office/drawing/2014/main" id="{4573823D-4EAF-EAE5-5A2F-7470D916AD84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72" name="Forme libre : forme 3471">
                  <a:extLst>
                    <a:ext uri="{FF2B5EF4-FFF2-40B4-BE49-F238E27FC236}">
                      <a16:creationId xmlns:a16="http://schemas.microsoft.com/office/drawing/2014/main" id="{E969B713-5214-C4CD-26A2-0E9A829A4F50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450" name="Graphique 12">
              <a:extLst>
                <a:ext uri="{FF2B5EF4-FFF2-40B4-BE49-F238E27FC236}">
                  <a16:creationId xmlns:a16="http://schemas.microsoft.com/office/drawing/2014/main" id="{68134ED7-2068-7413-907B-6F21DE757BA0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451" name="Forme libre : forme 3450">
                <a:extLst>
                  <a:ext uri="{FF2B5EF4-FFF2-40B4-BE49-F238E27FC236}">
                    <a16:creationId xmlns:a16="http://schemas.microsoft.com/office/drawing/2014/main" id="{66365416-B96E-38A0-6EE8-3EEF0BBDB59A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52" name="Forme libre : forme 3451">
                <a:extLst>
                  <a:ext uri="{FF2B5EF4-FFF2-40B4-BE49-F238E27FC236}">
                    <a16:creationId xmlns:a16="http://schemas.microsoft.com/office/drawing/2014/main" id="{0E4F5B3F-CD03-3D29-80CA-3C711A3EB0B1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453" name="Graphique 12">
                <a:extLst>
                  <a:ext uri="{FF2B5EF4-FFF2-40B4-BE49-F238E27FC236}">
                    <a16:creationId xmlns:a16="http://schemas.microsoft.com/office/drawing/2014/main" id="{D0FC422D-00EE-BCF8-751E-DBFCE2CD1BA1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454" name="Forme libre : forme 3453">
                  <a:extLst>
                    <a:ext uri="{FF2B5EF4-FFF2-40B4-BE49-F238E27FC236}">
                      <a16:creationId xmlns:a16="http://schemas.microsoft.com/office/drawing/2014/main" id="{F704C6F2-37C7-9846-CB7E-2C82CFA3DDDF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55" name="Forme libre : forme 3454">
                  <a:extLst>
                    <a:ext uri="{FF2B5EF4-FFF2-40B4-BE49-F238E27FC236}">
                      <a16:creationId xmlns:a16="http://schemas.microsoft.com/office/drawing/2014/main" id="{1DA4BD6F-DC6F-5723-6DA3-574F4BCEFCA1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56" name="Forme libre : forme 3455">
                  <a:extLst>
                    <a:ext uri="{FF2B5EF4-FFF2-40B4-BE49-F238E27FC236}">
                      <a16:creationId xmlns:a16="http://schemas.microsoft.com/office/drawing/2014/main" id="{57188116-BD43-92E5-4643-470A06659F01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57" name="Forme libre : forme 3456">
                  <a:extLst>
                    <a:ext uri="{FF2B5EF4-FFF2-40B4-BE49-F238E27FC236}">
                      <a16:creationId xmlns:a16="http://schemas.microsoft.com/office/drawing/2014/main" id="{901A474A-FCF4-5047-FA80-77F84F56059D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58" name="Forme libre : forme 3457">
                  <a:extLst>
                    <a:ext uri="{FF2B5EF4-FFF2-40B4-BE49-F238E27FC236}">
                      <a16:creationId xmlns:a16="http://schemas.microsoft.com/office/drawing/2014/main" id="{2A2F8738-8BA0-12D6-C290-E7132A9A5DDE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59" name="Forme libre : forme 3458">
                  <a:extLst>
                    <a:ext uri="{FF2B5EF4-FFF2-40B4-BE49-F238E27FC236}">
                      <a16:creationId xmlns:a16="http://schemas.microsoft.com/office/drawing/2014/main" id="{D1622786-2FBF-21E4-3963-A06A93D29F95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60" name="Forme libre : forme 3459">
                  <a:extLst>
                    <a:ext uri="{FF2B5EF4-FFF2-40B4-BE49-F238E27FC236}">
                      <a16:creationId xmlns:a16="http://schemas.microsoft.com/office/drawing/2014/main" id="{22C3FAD7-2827-7CFD-3498-8B9A0FDF2B7F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61" name="Forme libre : forme 3460">
                  <a:extLst>
                    <a:ext uri="{FF2B5EF4-FFF2-40B4-BE49-F238E27FC236}">
                      <a16:creationId xmlns:a16="http://schemas.microsoft.com/office/drawing/2014/main" id="{8A9250B5-8365-EB78-7C99-5F339F4C45E7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62" name="Forme libre : forme 3461">
                  <a:extLst>
                    <a:ext uri="{FF2B5EF4-FFF2-40B4-BE49-F238E27FC236}">
                      <a16:creationId xmlns:a16="http://schemas.microsoft.com/office/drawing/2014/main" id="{EF54C4DF-094B-A177-4BF9-15459C0DBB89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63" name="Forme libre : forme 3462">
                  <a:extLst>
                    <a:ext uri="{FF2B5EF4-FFF2-40B4-BE49-F238E27FC236}">
                      <a16:creationId xmlns:a16="http://schemas.microsoft.com/office/drawing/2014/main" id="{B2FB7D32-44C7-3079-1715-F2BAFB1EEF8E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64" name="Forme libre : forme 3463">
                  <a:extLst>
                    <a:ext uri="{FF2B5EF4-FFF2-40B4-BE49-F238E27FC236}">
                      <a16:creationId xmlns:a16="http://schemas.microsoft.com/office/drawing/2014/main" id="{549776DB-623D-819B-C456-5D493C69E99E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465" name="Forme libre : forme 3464">
                  <a:extLst>
                    <a:ext uri="{FF2B5EF4-FFF2-40B4-BE49-F238E27FC236}">
                      <a16:creationId xmlns:a16="http://schemas.microsoft.com/office/drawing/2014/main" id="{45D3A250-3FD0-4FDA-842F-09D0FA10156B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674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32099E-6 L 0.51511 0.003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47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306557" y="31602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Collaborative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51D5BF9D-8614-B164-4A1B-997C4880CC1B}"/>
              </a:ext>
            </a:extLst>
          </p:cNvPr>
          <p:cNvGrpSpPr/>
          <p:nvPr/>
        </p:nvGrpSpPr>
        <p:grpSpPr>
          <a:xfrm>
            <a:off x="1787094" y="1080275"/>
            <a:ext cx="1127949" cy="1341979"/>
            <a:chOff x="932882" y="2832900"/>
            <a:chExt cx="1591089" cy="1893000"/>
          </a:xfrm>
        </p:grpSpPr>
        <p:grpSp>
          <p:nvGrpSpPr>
            <p:cNvPr id="3150" name="Graphique 33">
              <a:extLst>
                <a:ext uri="{FF2B5EF4-FFF2-40B4-BE49-F238E27FC236}">
                  <a16:creationId xmlns:a16="http://schemas.microsoft.com/office/drawing/2014/main" id="{0E8DFA1F-0DB0-C980-3C3B-366306384A79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198" name="Forme libre : forme 3197">
                <a:extLst>
                  <a:ext uri="{FF2B5EF4-FFF2-40B4-BE49-F238E27FC236}">
                    <a16:creationId xmlns:a16="http://schemas.microsoft.com/office/drawing/2014/main" id="{5A90E88E-579D-3455-D4D2-D1986D2EFC16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00FF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99" name="Forme libre : forme 3198">
                <a:extLst>
                  <a:ext uri="{FF2B5EF4-FFF2-40B4-BE49-F238E27FC236}">
                    <a16:creationId xmlns:a16="http://schemas.microsoft.com/office/drawing/2014/main" id="{91101872-7A24-FCFE-20CA-4C932E484AD5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00CC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00" name="Graphique 33">
                <a:extLst>
                  <a:ext uri="{FF2B5EF4-FFF2-40B4-BE49-F238E27FC236}">
                    <a16:creationId xmlns:a16="http://schemas.microsoft.com/office/drawing/2014/main" id="{278307DA-EE01-9C30-9670-7B1397B41B36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201" name="Graphique 33">
                  <a:extLst>
                    <a:ext uri="{FF2B5EF4-FFF2-40B4-BE49-F238E27FC236}">
                      <a16:creationId xmlns:a16="http://schemas.microsoft.com/office/drawing/2014/main" id="{4A73B1F7-03E2-935D-E42A-429D16A21E71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205" name="Forme libre : forme 3204">
                    <a:extLst>
                      <a:ext uri="{FF2B5EF4-FFF2-40B4-BE49-F238E27FC236}">
                        <a16:creationId xmlns:a16="http://schemas.microsoft.com/office/drawing/2014/main" id="{7A8AA1A8-73DB-41E1-A672-8065C53BA0C2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6" name="Forme libre : forme 3205">
                    <a:extLst>
                      <a:ext uri="{FF2B5EF4-FFF2-40B4-BE49-F238E27FC236}">
                        <a16:creationId xmlns:a16="http://schemas.microsoft.com/office/drawing/2014/main" id="{30938E48-23A4-E62C-99DC-5CA714758494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7" name="Forme libre : forme 3206">
                    <a:extLst>
                      <a:ext uri="{FF2B5EF4-FFF2-40B4-BE49-F238E27FC236}">
                        <a16:creationId xmlns:a16="http://schemas.microsoft.com/office/drawing/2014/main" id="{5189B300-91CB-063F-7D59-45AAB6FF608D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8" name="Forme libre : forme 3207">
                    <a:extLst>
                      <a:ext uri="{FF2B5EF4-FFF2-40B4-BE49-F238E27FC236}">
                        <a16:creationId xmlns:a16="http://schemas.microsoft.com/office/drawing/2014/main" id="{2283D533-6DDB-108B-8D47-9B79B3E0B4D0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9" name="Forme libre : forme 3208">
                    <a:extLst>
                      <a:ext uri="{FF2B5EF4-FFF2-40B4-BE49-F238E27FC236}">
                        <a16:creationId xmlns:a16="http://schemas.microsoft.com/office/drawing/2014/main" id="{62369F5C-9ABD-DE7D-6B0C-5259545905AE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10" name="Forme libre : forme 3209">
                    <a:extLst>
                      <a:ext uri="{FF2B5EF4-FFF2-40B4-BE49-F238E27FC236}">
                        <a16:creationId xmlns:a16="http://schemas.microsoft.com/office/drawing/2014/main" id="{2DB6134F-1784-7591-E9CA-C937DC854A0F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11" name="Forme libre : forme 3210">
                    <a:extLst>
                      <a:ext uri="{FF2B5EF4-FFF2-40B4-BE49-F238E27FC236}">
                        <a16:creationId xmlns:a16="http://schemas.microsoft.com/office/drawing/2014/main" id="{2AEEC366-9A37-B3E1-D7C8-3041EA2BDF69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212" name="Graphique 33">
                    <a:extLst>
                      <a:ext uri="{FF2B5EF4-FFF2-40B4-BE49-F238E27FC236}">
                        <a16:creationId xmlns:a16="http://schemas.microsoft.com/office/drawing/2014/main" id="{3B567649-F799-4260-E747-A39D2F36CB87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216" name="Forme libre : forme 3215">
                      <a:extLst>
                        <a:ext uri="{FF2B5EF4-FFF2-40B4-BE49-F238E27FC236}">
                          <a16:creationId xmlns:a16="http://schemas.microsoft.com/office/drawing/2014/main" id="{FFE55826-8841-CF2F-2B00-F78AC0578E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17" name="Forme libre : forme 3216">
                      <a:extLst>
                        <a:ext uri="{FF2B5EF4-FFF2-40B4-BE49-F238E27FC236}">
                          <a16:creationId xmlns:a16="http://schemas.microsoft.com/office/drawing/2014/main" id="{FB4E3ED1-E503-DCBA-39A2-B20257BAB5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18" name="Forme libre : forme 3217">
                      <a:extLst>
                        <a:ext uri="{FF2B5EF4-FFF2-40B4-BE49-F238E27FC236}">
                          <a16:creationId xmlns:a16="http://schemas.microsoft.com/office/drawing/2014/main" id="{699BB409-7D47-C89D-25B4-8BA285FE6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213" name="Graphique 33">
                    <a:extLst>
                      <a:ext uri="{FF2B5EF4-FFF2-40B4-BE49-F238E27FC236}">
                        <a16:creationId xmlns:a16="http://schemas.microsoft.com/office/drawing/2014/main" id="{14821C17-2803-6DF4-F3BA-3AA4FBDB35BE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214" name="Forme libre : forme 3213">
                      <a:extLst>
                        <a:ext uri="{FF2B5EF4-FFF2-40B4-BE49-F238E27FC236}">
                          <a16:creationId xmlns:a16="http://schemas.microsoft.com/office/drawing/2014/main" id="{D2AD337F-423A-D0BC-09DF-F88BB1CCF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15" name="Forme libre : forme 3214">
                      <a:extLst>
                        <a:ext uri="{FF2B5EF4-FFF2-40B4-BE49-F238E27FC236}">
                          <a16:creationId xmlns:a16="http://schemas.microsoft.com/office/drawing/2014/main" id="{34CCD922-A4FC-8464-24B4-C6F357DB82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202" name="Forme libre : forme 3201">
                  <a:extLst>
                    <a:ext uri="{FF2B5EF4-FFF2-40B4-BE49-F238E27FC236}">
                      <a16:creationId xmlns:a16="http://schemas.microsoft.com/office/drawing/2014/main" id="{FCC80678-52CF-DDE4-5585-6005178922F5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03" name="Forme libre : forme 3202">
                  <a:extLst>
                    <a:ext uri="{FF2B5EF4-FFF2-40B4-BE49-F238E27FC236}">
                      <a16:creationId xmlns:a16="http://schemas.microsoft.com/office/drawing/2014/main" id="{52DF8188-1F50-5371-C0EB-1BDE1C98F605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04" name="Forme libre : forme 3203">
                  <a:extLst>
                    <a:ext uri="{FF2B5EF4-FFF2-40B4-BE49-F238E27FC236}">
                      <a16:creationId xmlns:a16="http://schemas.microsoft.com/office/drawing/2014/main" id="{C2DE771F-DD1B-96F3-F899-8F29C98E4EDB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151" name="Graphique 12">
              <a:extLst>
                <a:ext uri="{FF2B5EF4-FFF2-40B4-BE49-F238E27FC236}">
                  <a16:creationId xmlns:a16="http://schemas.microsoft.com/office/drawing/2014/main" id="{7B42FAAC-82D2-B626-FFBF-5D66E3B52D77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152" name="Forme libre : forme 3151">
                <a:extLst>
                  <a:ext uri="{FF2B5EF4-FFF2-40B4-BE49-F238E27FC236}">
                    <a16:creationId xmlns:a16="http://schemas.microsoft.com/office/drawing/2014/main" id="{06653591-AF03-5FF4-30A5-005EA3089840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53" name="Forme libre : forme 3152">
                <a:extLst>
                  <a:ext uri="{FF2B5EF4-FFF2-40B4-BE49-F238E27FC236}">
                    <a16:creationId xmlns:a16="http://schemas.microsoft.com/office/drawing/2014/main" id="{821681E7-AEDC-88A6-8BC8-1CAACA858D71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154" name="Graphique 12">
                <a:extLst>
                  <a:ext uri="{FF2B5EF4-FFF2-40B4-BE49-F238E27FC236}">
                    <a16:creationId xmlns:a16="http://schemas.microsoft.com/office/drawing/2014/main" id="{C2050506-198B-56C1-1534-5EE04AF56889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155" name="Forme libre : forme 3154">
                  <a:extLst>
                    <a:ext uri="{FF2B5EF4-FFF2-40B4-BE49-F238E27FC236}">
                      <a16:creationId xmlns:a16="http://schemas.microsoft.com/office/drawing/2014/main" id="{2D4B6634-87B2-D0B5-5693-094DF8341A23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56" name="Forme libre : forme 3155">
                  <a:extLst>
                    <a:ext uri="{FF2B5EF4-FFF2-40B4-BE49-F238E27FC236}">
                      <a16:creationId xmlns:a16="http://schemas.microsoft.com/office/drawing/2014/main" id="{50E2E828-E72F-F949-8337-E351A1793A10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57" name="Forme libre : forme 3156">
                  <a:extLst>
                    <a:ext uri="{FF2B5EF4-FFF2-40B4-BE49-F238E27FC236}">
                      <a16:creationId xmlns:a16="http://schemas.microsoft.com/office/drawing/2014/main" id="{79E02371-F38D-063B-C5E8-7C3D2051C708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58" name="Forme libre : forme 3157">
                  <a:extLst>
                    <a:ext uri="{FF2B5EF4-FFF2-40B4-BE49-F238E27FC236}">
                      <a16:creationId xmlns:a16="http://schemas.microsoft.com/office/drawing/2014/main" id="{12AA6F10-7397-CD9F-2755-3D721BA8DD6D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89" name="Forme libre : forme 3188">
                  <a:extLst>
                    <a:ext uri="{FF2B5EF4-FFF2-40B4-BE49-F238E27FC236}">
                      <a16:creationId xmlns:a16="http://schemas.microsoft.com/office/drawing/2014/main" id="{BA011CDE-8FF0-CB47-9D90-FA0736523848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1" name="Forme libre : forme 3190">
                  <a:extLst>
                    <a:ext uri="{FF2B5EF4-FFF2-40B4-BE49-F238E27FC236}">
                      <a16:creationId xmlns:a16="http://schemas.microsoft.com/office/drawing/2014/main" id="{FD367070-F05A-B76A-8817-F903924FBDF6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2" name="Forme libre : forme 3191">
                  <a:extLst>
                    <a:ext uri="{FF2B5EF4-FFF2-40B4-BE49-F238E27FC236}">
                      <a16:creationId xmlns:a16="http://schemas.microsoft.com/office/drawing/2014/main" id="{41AC041C-C87E-CD1E-2754-CA4677E68444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3" name="Forme libre : forme 3192">
                  <a:extLst>
                    <a:ext uri="{FF2B5EF4-FFF2-40B4-BE49-F238E27FC236}">
                      <a16:creationId xmlns:a16="http://schemas.microsoft.com/office/drawing/2014/main" id="{4568451E-4966-9B92-2F1B-164E063783E4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4" name="Forme libre : forme 3193">
                  <a:extLst>
                    <a:ext uri="{FF2B5EF4-FFF2-40B4-BE49-F238E27FC236}">
                      <a16:creationId xmlns:a16="http://schemas.microsoft.com/office/drawing/2014/main" id="{DB95AD70-BC35-2AE4-558D-257DADFF62AE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5" name="Forme libre : forme 3194">
                  <a:extLst>
                    <a:ext uri="{FF2B5EF4-FFF2-40B4-BE49-F238E27FC236}">
                      <a16:creationId xmlns:a16="http://schemas.microsoft.com/office/drawing/2014/main" id="{3BD75F40-FADB-C83E-DB1E-3C21F1AF9E0A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6" name="Forme libre : forme 3195">
                  <a:extLst>
                    <a:ext uri="{FF2B5EF4-FFF2-40B4-BE49-F238E27FC236}">
                      <a16:creationId xmlns:a16="http://schemas.microsoft.com/office/drawing/2014/main" id="{7AFC8FBC-1A99-A5C0-D8AE-74BDD6143B32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197" name="Forme libre : forme 3196">
                  <a:extLst>
                    <a:ext uri="{FF2B5EF4-FFF2-40B4-BE49-F238E27FC236}">
                      <a16:creationId xmlns:a16="http://schemas.microsoft.com/office/drawing/2014/main" id="{F743D211-0184-4736-EA83-D32DFEEA756C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219" name="Groupe 3218">
            <a:extLst>
              <a:ext uri="{FF2B5EF4-FFF2-40B4-BE49-F238E27FC236}">
                <a16:creationId xmlns:a16="http://schemas.microsoft.com/office/drawing/2014/main" id="{90D4E511-5551-D2EE-EBA4-DC04E64A4FD9}"/>
              </a:ext>
            </a:extLst>
          </p:cNvPr>
          <p:cNvGrpSpPr/>
          <p:nvPr/>
        </p:nvGrpSpPr>
        <p:grpSpPr>
          <a:xfrm>
            <a:off x="1093976" y="1085642"/>
            <a:ext cx="1127949" cy="1341979"/>
            <a:chOff x="932882" y="2832900"/>
            <a:chExt cx="1591089" cy="1893000"/>
          </a:xfrm>
        </p:grpSpPr>
        <p:grpSp>
          <p:nvGrpSpPr>
            <p:cNvPr id="3220" name="Graphique 33">
              <a:extLst>
                <a:ext uri="{FF2B5EF4-FFF2-40B4-BE49-F238E27FC236}">
                  <a16:creationId xmlns:a16="http://schemas.microsoft.com/office/drawing/2014/main" id="{01E56F00-56BC-374C-BE30-C99DF458035E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237" name="Forme libre : forme 3236">
                <a:extLst>
                  <a:ext uri="{FF2B5EF4-FFF2-40B4-BE49-F238E27FC236}">
                    <a16:creationId xmlns:a16="http://schemas.microsoft.com/office/drawing/2014/main" id="{606B0B62-FF2F-4A92-5CBD-CADBFAA6A259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FF2121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38" name="Forme libre : forme 3237">
                <a:extLst>
                  <a:ext uri="{FF2B5EF4-FFF2-40B4-BE49-F238E27FC236}">
                    <a16:creationId xmlns:a16="http://schemas.microsoft.com/office/drawing/2014/main" id="{EFCB7302-9A97-1725-2EF5-CE02F68FC254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FA0000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39" name="Graphique 33">
                <a:extLst>
                  <a:ext uri="{FF2B5EF4-FFF2-40B4-BE49-F238E27FC236}">
                    <a16:creationId xmlns:a16="http://schemas.microsoft.com/office/drawing/2014/main" id="{45824490-6540-CA3B-369A-6D777E0C26C9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240" name="Graphique 33">
                  <a:extLst>
                    <a:ext uri="{FF2B5EF4-FFF2-40B4-BE49-F238E27FC236}">
                      <a16:creationId xmlns:a16="http://schemas.microsoft.com/office/drawing/2014/main" id="{81EAAED6-A772-ED58-4977-B78C0C55736B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244" name="Forme libre : forme 3243">
                    <a:extLst>
                      <a:ext uri="{FF2B5EF4-FFF2-40B4-BE49-F238E27FC236}">
                        <a16:creationId xmlns:a16="http://schemas.microsoft.com/office/drawing/2014/main" id="{315258B2-6E38-86F2-9A79-B22781F4B466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5" name="Forme libre : forme 3244">
                    <a:extLst>
                      <a:ext uri="{FF2B5EF4-FFF2-40B4-BE49-F238E27FC236}">
                        <a16:creationId xmlns:a16="http://schemas.microsoft.com/office/drawing/2014/main" id="{F86E09F3-393F-76DA-F653-5FA610E37C89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6" name="Forme libre : forme 3245">
                    <a:extLst>
                      <a:ext uri="{FF2B5EF4-FFF2-40B4-BE49-F238E27FC236}">
                        <a16:creationId xmlns:a16="http://schemas.microsoft.com/office/drawing/2014/main" id="{4CCB0F35-6943-4027-5AF2-E457682F6CB4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7" name="Forme libre : forme 3246">
                    <a:extLst>
                      <a:ext uri="{FF2B5EF4-FFF2-40B4-BE49-F238E27FC236}">
                        <a16:creationId xmlns:a16="http://schemas.microsoft.com/office/drawing/2014/main" id="{4AF30870-E4F2-74EC-4C67-F89D442BEBCC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8" name="Forme libre : forme 3247">
                    <a:extLst>
                      <a:ext uri="{FF2B5EF4-FFF2-40B4-BE49-F238E27FC236}">
                        <a16:creationId xmlns:a16="http://schemas.microsoft.com/office/drawing/2014/main" id="{329D5633-9DD5-741C-EB97-8F0546389CCF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49" name="Forme libre : forme 3248">
                    <a:extLst>
                      <a:ext uri="{FF2B5EF4-FFF2-40B4-BE49-F238E27FC236}">
                        <a16:creationId xmlns:a16="http://schemas.microsoft.com/office/drawing/2014/main" id="{2F23953F-4B96-D20E-4EB1-0C147D5E54B6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50" name="Forme libre : forme 3249">
                    <a:extLst>
                      <a:ext uri="{FF2B5EF4-FFF2-40B4-BE49-F238E27FC236}">
                        <a16:creationId xmlns:a16="http://schemas.microsoft.com/office/drawing/2014/main" id="{F078E47B-36C9-B051-F7E4-10DE9A3C2572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251" name="Graphique 33">
                    <a:extLst>
                      <a:ext uri="{FF2B5EF4-FFF2-40B4-BE49-F238E27FC236}">
                        <a16:creationId xmlns:a16="http://schemas.microsoft.com/office/drawing/2014/main" id="{304B6918-42FD-9393-96F3-F76AF6300F0D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255" name="Forme libre : forme 3254">
                      <a:extLst>
                        <a:ext uri="{FF2B5EF4-FFF2-40B4-BE49-F238E27FC236}">
                          <a16:creationId xmlns:a16="http://schemas.microsoft.com/office/drawing/2014/main" id="{B3CD1C1C-3513-AF79-47B5-1E8E7B1E3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56" name="Forme libre : forme 3255">
                      <a:extLst>
                        <a:ext uri="{FF2B5EF4-FFF2-40B4-BE49-F238E27FC236}">
                          <a16:creationId xmlns:a16="http://schemas.microsoft.com/office/drawing/2014/main" id="{09BDC00D-9C8D-DA6C-E126-82F6DC591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57" name="Forme libre : forme 3256">
                      <a:extLst>
                        <a:ext uri="{FF2B5EF4-FFF2-40B4-BE49-F238E27FC236}">
                          <a16:creationId xmlns:a16="http://schemas.microsoft.com/office/drawing/2014/main" id="{E43A4A1F-D24A-1376-D2F3-8B8D3A9B8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252" name="Graphique 33">
                    <a:extLst>
                      <a:ext uri="{FF2B5EF4-FFF2-40B4-BE49-F238E27FC236}">
                        <a16:creationId xmlns:a16="http://schemas.microsoft.com/office/drawing/2014/main" id="{69D3D36E-4D57-8A9D-AA49-D878E2796FB8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253" name="Forme libre : forme 3252">
                      <a:extLst>
                        <a:ext uri="{FF2B5EF4-FFF2-40B4-BE49-F238E27FC236}">
                          <a16:creationId xmlns:a16="http://schemas.microsoft.com/office/drawing/2014/main" id="{61B4C5E5-820E-482F-39AA-C43A47CCA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254" name="Forme libre : forme 3253">
                      <a:extLst>
                        <a:ext uri="{FF2B5EF4-FFF2-40B4-BE49-F238E27FC236}">
                          <a16:creationId xmlns:a16="http://schemas.microsoft.com/office/drawing/2014/main" id="{B8D1C4D5-25D9-679D-FFAC-4585DDDFC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241" name="Forme libre : forme 3240">
                  <a:extLst>
                    <a:ext uri="{FF2B5EF4-FFF2-40B4-BE49-F238E27FC236}">
                      <a16:creationId xmlns:a16="http://schemas.microsoft.com/office/drawing/2014/main" id="{B9134AEE-B7C5-3CA7-46E9-E7B741924BD9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42" name="Forme libre : forme 3241">
                  <a:extLst>
                    <a:ext uri="{FF2B5EF4-FFF2-40B4-BE49-F238E27FC236}">
                      <a16:creationId xmlns:a16="http://schemas.microsoft.com/office/drawing/2014/main" id="{711DA5CF-2333-FF6A-47CE-4B1A78BD46AF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43" name="Forme libre : forme 3242">
                  <a:extLst>
                    <a:ext uri="{FF2B5EF4-FFF2-40B4-BE49-F238E27FC236}">
                      <a16:creationId xmlns:a16="http://schemas.microsoft.com/office/drawing/2014/main" id="{1A48EAB2-3809-9A71-6DC5-1C0A60BE43BA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221" name="Graphique 12">
              <a:extLst>
                <a:ext uri="{FF2B5EF4-FFF2-40B4-BE49-F238E27FC236}">
                  <a16:creationId xmlns:a16="http://schemas.microsoft.com/office/drawing/2014/main" id="{09A805A6-06CF-4958-D6AF-8EDD742A4725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222" name="Forme libre : forme 3221">
                <a:extLst>
                  <a:ext uri="{FF2B5EF4-FFF2-40B4-BE49-F238E27FC236}">
                    <a16:creationId xmlns:a16="http://schemas.microsoft.com/office/drawing/2014/main" id="{71410C7E-441D-27B0-3C9F-E231857B655F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23" name="Forme libre : forme 3222">
                <a:extLst>
                  <a:ext uri="{FF2B5EF4-FFF2-40B4-BE49-F238E27FC236}">
                    <a16:creationId xmlns:a16="http://schemas.microsoft.com/office/drawing/2014/main" id="{8859B299-454F-D917-C4BA-4A946740B4E4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24" name="Graphique 12">
                <a:extLst>
                  <a:ext uri="{FF2B5EF4-FFF2-40B4-BE49-F238E27FC236}">
                    <a16:creationId xmlns:a16="http://schemas.microsoft.com/office/drawing/2014/main" id="{C6A99492-31A1-B9A8-083F-0ED9F3BA4F29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225" name="Forme libre : forme 3224">
                  <a:extLst>
                    <a:ext uri="{FF2B5EF4-FFF2-40B4-BE49-F238E27FC236}">
                      <a16:creationId xmlns:a16="http://schemas.microsoft.com/office/drawing/2014/main" id="{14D5A27B-6C20-8E9E-0951-46E830FB9AF3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6" name="Forme libre : forme 3225">
                  <a:extLst>
                    <a:ext uri="{FF2B5EF4-FFF2-40B4-BE49-F238E27FC236}">
                      <a16:creationId xmlns:a16="http://schemas.microsoft.com/office/drawing/2014/main" id="{CA0636F3-989B-901D-77ED-999C4BFCA99F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7" name="Forme libre : forme 3226">
                  <a:extLst>
                    <a:ext uri="{FF2B5EF4-FFF2-40B4-BE49-F238E27FC236}">
                      <a16:creationId xmlns:a16="http://schemas.microsoft.com/office/drawing/2014/main" id="{2A331A8E-F4BC-CED5-9E8E-76A1330A1150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8" name="Forme libre : forme 3227">
                  <a:extLst>
                    <a:ext uri="{FF2B5EF4-FFF2-40B4-BE49-F238E27FC236}">
                      <a16:creationId xmlns:a16="http://schemas.microsoft.com/office/drawing/2014/main" id="{33CEA73D-4F52-5DED-337C-9732603D3583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29" name="Forme libre : forme 3228">
                  <a:extLst>
                    <a:ext uri="{FF2B5EF4-FFF2-40B4-BE49-F238E27FC236}">
                      <a16:creationId xmlns:a16="http://schemas.microsoft.com/office/drawing/2014/main" id="{5E7492E0-F777-F3B6-0011-6FDA73EDF615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0" name="Forme libre : forme 3229">
                  <a:extLst>
                    <a:ext uri="{FF2B5EF4-FFF2-40B4-BE49-F238E27FC236}">
                      <a16:creationId xmlns:a16="http://schemas.microsoft.com/office/drawing/2014/main" id="{47F77DE8-4C6F-2998-33A6-5C3FDC408DC9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1" name="Forme libre : forme 3230">
                  <a:extLst>
                    <a:ext uri="{FF2B5EF4-FFF2-40B4-BE49-F238E27FC236}">
                      <a16:creationId xmlns:a16="http://schemas.microsoft.com/office/drawing/2014/main" id="{FA83B029-C37D-86BB-7310-BBE8787BF54E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2" name="Forme libre : forme 3231">
                  <a:extLst>
                    <a:ext uri="{FF2B5EF4-FFF2-40B4-BE49-F238E27FC236}">
                      <a16:creationId xmlns:a16="http://schemas.microsoft.com/office/drawing/2014/main" id="{54AF4356-8B76-5687-BC86-676FC5095FD7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3" name="Forme libre : forme 3232">
                  <a:extLst>
                    <a:ext uri="{FF2B5EF4-FFF2-40B4-BE49-F238E27FC236}">
                      <a16:creationId xmlns:a16="http://schemas.microsoft.com/office/drawing/2014/main" id="{AC2829CE-0D94-6EB0-42D1-F7B3248AEC30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4" name="Forme libre : forme 3233">
                  <a:extLst>
                    <a:ext uri="{FF2B5EF4-FFF2-40B4-BE49-F238E27FC236}">
                      <a16:creationId xmlns:a16="http://schemas.microsoft.com/office/drawing/2014/main" id="{36E2378A-175D-845F-1A0B-BF66A275AB32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5" name="Forme libre : forme 3234">
                  <a:extLst>
                    <a:ext uri="{FF2B5EF4-FFF2-40B4-BE49-F238E27FC236}">
                      <a16:creationId xmlns:a16="http://schemas.microsoft.com/office/drawing/2014/main" id="{D0593B42-4620-9178-F118-F61C0B653CFB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36" name="Forme libre : forme 3235">
                  <a:extLst>
                    <a:ext uri="{FF2B5EF4-FFF2-40B4-BE49-F238E27FC236}">
                      <a16:creationId xmlns:a16="http://schemas.microsoft.com/office/drawing/2014/main" id="{1D2956B1-53F2-0DA6-6719-665BDFCCB151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292" name="Groupe 3291">
            <a:extLst>
              <a:ext uri="{FF2B5EF4-FFF2-40B4-BE49-F238E27FC236}">
                <a16:creationId xmlns:a16="http://schemas.microsoft.com/office/drawing/2014/main" id="{9EFBDF97-3BCE-8C19-9762-0B3F3CAB1EC5}"/>
              </a:ext>
            </a:extLst>
          </p:cNvPr>
          <p:cNvGrpSpPr/>
          <p:nvPr/>
        </p:nvGrpSpPr>
        <p:grpSpPr>
          <a:xfrm>
            <a:off x="512710" y="1085642"/>
            <a:ext cx="1127949" cy="1341979"/>
            <a:chOff x="932882" y="2832900"/>
            <a:chExt cx="1591089" cy="1893000"/>
          </a:xfrm>
        </p:grpSpPr>
        <p:grpSp>
          <p:nvGrpSpPr>
            <p:cNvPr id="3293" name="Graphique 33">
              <a:extLst>
                <a:ext uri="{FF2B5EF4-FFF2-40B4-BE49-F238E27FC236}">
                  <a16:creationId xmlns:a16="http://schemas.microsoft.com/office/drawing/2014/main" id="{7B1A2F83-8634-7ED8-A6AE-97E1FE4CF7C1}"/>
                </a:ext>
              </a:extLst>
            </p:cNvPr>
            <p:cNvGrpSpPr/>
            <p:nvPr/>
          </p:nvGrpSpPr>
          <p:grpSpPr>
            <a:xfrm>
              <a:off x="932882" y="2832900"/>
              <a:ext cx="1591089" cy="1591089"/>
              <a:chOff x="932882" y="2832900"/>
              <a:chExt cx="1591089" cy="1591089"/>
            </a:xfrm>
          </p:grpSpPr>
          <p:sp>
            <p:nvSpPr>
              <p:cNvPr id="3310" name="Forme libre : forme 3309">
                <a:extLst>
                  <a:ext uri="{FF2B5EF4-FFF2-40B4-BE49-F238E27FC236}">
                    <a16:creationId xmlns:a16="http://schemas.microsoft.com/office/drawing/2014/main" id="{81B7A2D4-1E4D-52CE-8386-C82836A95705}"/>
                  </a:ext>
                </a:extLst>
              </p:cNvPr>
              <p:cNvSpPr/>
              <p:nvPr/>
            </p:nvSpPr>
            <p:spPr>
              <a:xfrm>
                <a:off x="932882" y="2833363"/>
                <a:ext cx="1405332" cy="1501543"/>
              </a:xfrm>
              <a:custGeom>
                <a:avLst/>
                <a:gdLst>
                  <a:gd name="connsiteX0" fmla="*/ 795622 w 1405332"/>
                  <a:gd name="connsiteY0" fmla="*/ 1501544 h 1501543"/>
                  <a:gd name="connsiteX1" fmla="*/ 1110823 w 1405332"/>
                  <a:gd name="connsiteY1" fmla="*/ 1421946 h 1501543"/>
                  <a:gd name="connsiteX2" fmla="*/ 1405333 w 1405332"/>
                  <a:gd name="connsiteY2" fmla="*/ 795085 h 1501543"/>
                  <a:gd name="connsiteX3" fmla="*/ 768238 w 1405332"/>
                  <a:gd name="connsiteY3" fmla="*/ 0 h 1501543"/>
                  <a:gd name="connsiteX4" fmla="*/ 0 w 1405332"/>
                  <a:gd name="connsiteY4" fmla="*/ 795081 h 1501543"/>
                  <a:gd name="connsiteX5" fmla="*/ 235593 w 1405332"/>
                  <a:gd name="connsiteY5" fmla="*/ 1360154 h 150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5332" h="1501543">
                    <a:moveTo>
                      <a:pt x="795622" y="1501544"/>
                    </a:moveTo>
                    <a:lnTo>
                      <a:pt x="1110823" y="1421946"/>
                    </a:lnTo>
                    <a:cubicBezTo>
                      <a:pt x="1290737" y="1272551"/>
                      <a:pt x="1405333" y="1047213"/>
                      <a:pt x="1405333" y="795085"/>
                    </a:cubicBezTo>
                    <a:cubicBezTo>
                      <a:pt x="1405333" y="406188"/>
                      <a:pt x="1132762" y="80956"/>
                      <a:pt x="768238" y="0"/>
                    </a:cubicBezTo>
                    <a:cubicBezTo>
                      <a:pt x="341515" y="14391"/>
                      <a:pt x="0" y="364854"/>
                      <a:pt x="0" y="795081"/>
                    </a:cubicBezTo>
                    <a:cubicBezTo>
                      <a:pt x="0" y="1016069"/>
                      <a:pt x="90120" y="1215993"/>
                      <a:pt x="235593" y="1360154"/>
                    </a:cubicBezTo>
                    <a:close/>
                  </a:path>
                </a:pathLst>
              </a:custGeom>
              <a:solidFill>
                <a:srgbClr val="FFD319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3311" name="Forme libre : forme 3310">
                <a:extLst>
                  <a:ext uri="{FF2B5EF4-FFF2-40B4-BE49-F238E27FC236}">
                    <a16:creationId xmlns:a16="http://schemas.microsoft.com/office/drawing/2014/main" id="{C43FAFED-0CC6-36BC-86A2-331D9AF247DB}"/>
                  </a:ext>
                </a:extLst>
              </p:cNvPr>
              <p:cNvSpPr/>
              <p:nvPr/>
            </p:nvSpPr>
            <p:spPr>
              <a:xfrm>
                <a:off x="1627297" y="2832900"/>
                <a:ext cx="896674" cy="1432847"/>
              </a:xfrm>
              <a:custGeom>
                <a:avLst/>
                <a:gdLst>
                  <a:gd name="connsiteX0" fmla="*/ 694414 w 896674"/>
                  <a:gd name="connsiteY0" fmla="*/ 795545 h 1432847"/>
                  <a:gd name="connsiteX1" fmla="*/ 375062 w 896674"/>
                  <a:gd name="connsiteY1" fmla="*/ 1432847 h 1432847"/>
                  <a:gd name="connsiteX2" fmla="*/ 661057 w 896674"/>
                  <a:gd name="connsiteY2" fmla="*/ 1360624 h 1432847"/>
                  <a:gd name="connsiteX3" fmla="*/ 896675 w 896674"/>
                  <a:gd name="connsiteY3" fmla="*/ 795545 h 1432847"/>
                  <a:gd name="connsiteX4" fmla="*/ 101130 w 896674"/>
                  <a:gd name="connsiteY4" fmla="*/ 0 h 1432847"/>
                  <a:gd name="connsiteX5" fmla="*/ 0 w 896674"/>
                  <a:gd name="connsiteY5" fmla="*/ 6371 h 1432847"/>
                  <a:gd name="connsiteX6" fmla="*/ 694414 w 896674"/>
                  <a:gd name="connsiteY6" fmla="*/ 795545 h 143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6674" h="1432847">
                    <a:moveTo>
                      <a:pt x="694414" y="795545"/>
                    </a:moveTo>
                    <a:cubicBezTo>
                      <a:pt x="694414" y="1056318"/>
                      <a:pt x="568926" y="1287760"/>
                      <a:pt x="375062" y="1432847"/>
                    </a:cubicBezTo>
                    <a:lnTo>
                      <a:pt x="661057" y="1360624"/>
                    </a:lnTo>
                    <a:cubicBezTo>
                      <a:pt x="806539" y="1216462"/>
                      <a:pt x="896675" y="1016538"/>
                      <a:pt x="896675" y="795545"/>
                    </a:cubicBezTo>
                    <a:cubicBezTo>
                      <a:pt x="896675" y="356177"/>
                      <a:pt x="540498" y="0"/>
                      <a:pt x="101130" y="0"/>
                    </a:cubicBezTo>
                    <a:cubicBezTo>
                      <a:pt x="66872" y="0"/>
                      <a:pt x="33118" y="2169"/>
                      <a:pt x="0" y="6371"/>
                    </a:cubicBezTo>
                    <a:cubicBezTo>
                      <a:pt x="391616" y="56055"/>
                      <a:pt x="694414" y="390438"/>
                      <a:pt x="694414" y="795545"/>
                    </a:cubicBezTo>
                    <a:close/>
                  </a:path>
                </a:pathLst>
              </a:custGeom>
              <a:solidFill>
                <a:srgbClr val="FFE269"/>
              </a:solidFill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grpSp>
            <p:nvGrpSpPr>
              <p:cNvPr id="3312" name="Graphique 33">
                <a:extLst>
                  <a:ext uri="{FF2B5EF4-FFF2-40B4-BE49-F238E27FC236}">
                    <a16:creationId xmlns:a16="http://schemas.microsoft.com/office/drawing/2014/main" id="{A3B8D92D-181A-A267-2C32-9D90DE695665}"/>
                  </a:ext>
                </a:extLst>
              </p:cNvPr>
              <p:cNvGrpSpPr/>
              <p:nvPr/>
            </p:nvGrpSpPr>
            <p:grpSpPr>
              <a:xfrm>
                <a:off x="1150514" y="3060615"/>
                <a:ext cx="1155826" cy="1363373"/>
                <a:chOff x="1150514" y="3060615"/>
                <a:chExt cx="1155826" cy="1363373"/>
              </a:xfrm>
            </p:grpSpPr>
            <p:grpSp>
              <p:nvGrpSpPr>
                <p:cNvPr id="3313" name="Graphique 33">
                  <a:extLst>
                    <a:ext uri="{FF2B5EF4-FFF2-40B4-BE49-F238E27FC236}">
                      <a16:creationId xmlns:a16="http://schemas.microsoft.com/office/drawing/2014/main" id="{10328984-001C-9264-588F-FA6A51063827}"/>
                    </a:ext>
                  </a:extLst>
                </p:cNvPr>
                <p:cNvGrpSpPr/>
                <p:nvPr/>
              </p:nvGrpSpPr>
              <p:grpSpPr>
                <a:xfrm>
                  <a:off x="1150514" y="3060615"/>
                  <a:ext cx="1155826" cy="1363373"/>
                  <a:chOff x="1150514" y="3060615"/>
                  <a:chExt cx="1155826" cy="1363373"/>
                </a:xfrm>
              </p:grpSpPr>
              <p:sp>
                <p:nvSpPr>
                  <p:cNvPr id="3317" name="Forme libre : forme 3316">
                    <a:extLst>
                      <a:ext uri="{FF2B5EF4-FFF2-40B4-BE49-F238E27FC236}">
                        <a16:creationId xmlns:a16="http://schemas.microsoft.com/office/drawing/2014/main" id="{99BA80B1-537E-30EB-3C46-09C4D8ED5677}"/>
                      </a:ext>
                    </a:extLst>
                  </p:cNvPr>
                  <p:cNvSpPr/>
                  <p:nvPr/>
                </p:nvSpPr>
                <p:spPr>
                  <a:xfrm>
                    <a:off x="1429725" y="3060618"/>
                    <a:ext cx="597307" cy="357305"/>
                  </a:xfrm>
                  <a:custGeom>
                    <a:avLst/>
                    <a:gdLst>
                      <a:gd name="connsiteX0" fmla="*/ 496410 w 597307"/>
                      <a:gd name="connsiteY0" fmla="*/ 73569 h 357305"/>
                      <a:gd name="connsiteX1" fmla="*/ 422841 w 597307"/>
                      <a:gd name="connsiteY1" fmla="*/ 0 h 357305"/>
                      <a:gd name="connsiteX2" fmla="*/ 169317 w 597307"/>
                      <a:gd name="connsiteY2" fmla="*/ 0 h 357305"/>
                      <a:gd name="connsiteX3" fmla="*/ 0 w 597307"/>
                      <a:gd name="connsiteY3" fmla="*/ 169317 h 357305"/>
                      <a:gd name="connsiteX4" fmla="*/ 0 w 597307"/>
                      <a:gd name="connsiteY4" fmla="*/ 357305 h 357305"/>
                      <a:gd name="connsiteX5" fmla="*/ 597308 w 597307"/>
                      <a:gd name="connsiteY5" fmla="*/ 357305 h 357305"/>
                      <a:gd name="connsiteX6" fmla="*/ 597308 w 597307"/>
                      <a:gd name="connsiteY6" fmla="*/ 171984 h 357305"/>
                      <a:gd name="connsiteX7" fmla="*/ 523739 w 597307"/>
                      <a:gd name="connsiteY7" fmla="*/ 98414 h 357305"/>
                      <a:gd name="connsiteX8" fmla="*/ 521259 w 597307"/>
                      <a:gd name="connsiteY8" fmla="*/ 98414 h 357305"/>
                      <a:gd name="connsiteX9" fmla="*/ 496410 w 597307"/>
                      <a:gd name="connsiteY9" fmla="*/ 73569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7307" h="357305">
                        <a:moveTo>
                          <a:pt x="496410" y="73569"/>
                        </a:moveTo>
                        <a:cubicBezTo>
                          <a:pt x="496410" y="32937"/>
                          <a:pt x="463473" y="0"/>
                          <a:pt x="422841" y="0"/>
                        </a:cubicBezTo>
                        <a:lnTo>
                          <a:pt x="169317" y="0"/>
                        </a:lnTo>
                        <a:cubicBezTo>
                          <a:pt x="75807" y="0"/>
                          <a:pt x="0" y="75807"/>
                          <a:pt x="0" y="169317"/>
                        </a:cubicBezTo>
                        <a:lnTo>
                          <a:pt x="0" y="357305"/>
                        </a:lnTo>
                        <a:lnTo>
                          <a:pt x="597308" y="357305"/>
                        </a:lnTo>
                        <a:lnTo>
                          <a:pt x="597308" y="171984"/>
                        </a:lnTo>
                        <a:cubicBezTo>
                          <a:pt x="597308" y="131352"/>
                          <a:pt x="564370" y="98414"/>
                          <a:pt x="523739" y="98414"/>
                        </a:cubicBezTo>
                        <a:lnTo>
                          <a:pt x="521259" y="98414"/>
                        </a:lnTo>
                        <a:cubicBezTo>
                          <a:pt x="507536" y="98414"/>
                          <a:pt x="496410" y="87292"/>
                          <a:pt x="496410" y="73569"/>
                        </a:cubicBezTo>
                        <a:close/>
                      </a:path>
                    </a:pathLst>
                  </a:custGeom>
                  <a:solidFill>
                    <a:srgbClr val="365E7D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18" name="Forme libre : forme 3317">
                    <a:extLst>
                      <a:ext uri="{FF2B5EF4-FFF2-40B4-BE49-F238E27FC236}">
                        <a16:creationId xmlns:a16="http://schemas.microsoft.com/office/drawing/2014/main" id="{D34757D8-485F-1044-1B84-A247D755F561}"/>
                      </a:ext>
                    </a:extLst>
                  </p:cNvPr>
                  <p:cNvSpPr/>
                  <p:nvPr/>
                </p:nvSpPr>
                <p:spPr>
                  <a:xfrm>
                    <a:off x="1824769" y="3060615"/>
                    <a:ext cx="202260" cy="357305"/>
                  </a:xfrm>
                  <a:custGeom>
                    <a:avLst/>
                    <a:gdLst>
                      <a:gd name="connsiteX0" fmla="*/ 128695 w 202260"/>
                      <a:gd name="connsiteY0" fmla="*/ 98418 h 357305"/>
                      <a:gd name="connsiteX1" fmla="*/ 126215 w 202260"/>
                      <a:gd name="connsiteY1" fmla="*/ 98418 h 357305"/>
                      <a:gd name="connsiteX2" fmla="*/ 101367 w 202260"/>
                      <a:gd name="connsiteY2" fmla="*/ 73569 h 357305"/>
                      <a:gd name="connsiteX3" fmla="*/ 27797 w 202260"/>
                      <a:gd name="connsiteY3" fmla="*/ 0 h 357305"/>
                      <a:gd name="connsiteX4" fmla="*/ 0 w 202260"/>
                      <a:gd name="connsiteY4" fmla="*/ 0 h 357305"/>
                      <a:gd name="connsiteX5" fmla="*/ 0 w 202260"/>
                      <a:gd name="connsiteY5" fmla="*/ 357305 h 357305"/>
                      <a:gd name="connsiteX6" fmla="*/ 202261 w 202260"/>
                      <a:gd name="connsiteY6" fmla="*/ 357305 h 357305"/>
                      <a:gd name="connsiteX7" fmla="*/ 202261 w 202260"/>
                      <a:gd name="connsiteY7" fmla="*/ 171984 h 357305"/>
                      <a:gd name="connsiteX8" fmla="*/ 128695 w 202260"/>
                      <a:gd name="connsiteY8" fmla="*/ 98418 h 357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2260" h="357305">
                        <a:moveTo>
                          <a:pt x="128695" y="98418"/>
                        </a:moveTo>
                        <a:lnTo>
                          <a:pt x="126215" y="98418"/>
                        </a:lnTo>
                        <a:cubicBezTo>
                          <a:pt x="112492" y="98418"/>
                          <a:pt x="101367" y="87292"/>
                          <a:pt x="101367" y="73569"/>
                        </a:cubicBezTo>
                        <a:cubicBezTo>
                          <a:pt x="101367" y="32937"/>
                          <a:pt x="68429" y="0"/>
                          <a:pt x="27797" y="0"/>
                        </a:cubicBezTo>
                        <a:lnTo>
                          <a:pt x="0" y="0"/>
                        </a:lnTo>
                        <a:lnTo>
                          <a:pt x="0" y="357305"/>
                        </a:lnTo>
                        <a:lnTo>
                          <a:pt x="202261" y="357305"/>
                        </a:lnTo>
                        <a:lnTo>
                          <a:pt x="202261" y="171984"/>
                        </a:lnTo>
                        <a:cubicBezTo>
                          <a:pt x="202264" y="131358"/>
                          <a:pt x="169324" y="98418"/>
                          <a:pt x="128695" y="98418"/>
                        </a:cubicBezTo>
                        <a:close/>
                      </a:path>
                    </a:pathLst>
                  </a:custGeom>
                  <a:solidFill>
                    <a:srgbClr val="2B4D6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19" name="Forme libre : forme 3318">
                    <a:extLst>
                      <a:ext uri="{FF2B5EF4-FFF2-40B4-BE49-F238E27FC236}">
                        <a16:creationId xmlns:a16="http://schemas.microsoft.com/office/drawing/2014/main" id="{7EDD137D-FAE6-617D-CFD5-BD8CC3AFA810}"/>
                      </a:ext>
                    </a:extLst>
                  </p:cNvPr>
                  <p:cNvSpPr/>
                  <p:nvPr/>
                </p:nvSpPr>
                <p:spPr>
                  <a:xfrm>
                    <a:off x="1150514" y="3870212"/>
                    <a:ext cx="1103236" cy="553319"/>
                  </a:xfrm>
                  <a:custGeom>
                    <a:avLst/>
                    <a:gdLst>
                      <a:gd name="connsiteX0" fmla="*/ 1103237 w 1103236"/>
                      <a:gd name="connsiteY0" fmla="*/ 119816 h 553319"/>
                      <a:gd name="connsiteX1" fmla="*/ 1032415 w 1103236"/>
                      <a:gd name="connsiteY1" fmla="*/ 77102 h 553319"/>
                      <a:gd name="connsiteX2" fmla="*/ 815222 w 1103236"/>
                      <a:gd name="connsiteY2" fmla="*/ 8338 h 553319"/>
                      <a:gd name="connsiteX3" fmla="*/ 577963 w 1103236"/>
                      <a:gd name="connsiteY3" fmla="*/ 0 h 553319"/>
                      <a:gd name="connsiteX4" fmla="*/ 340605 w 1103236"/>
                      <a:gd name="connsiteY4" fmla="*/ 8338 h 553319"/>
                      <a:gd name="connsiteX5" fmla="*/ 123412 w 1103236"/>
                      <a:gd name="connsiteY5" fmla="*/ 77102 h 553319"/>
                      <a:gd name="connsiteX6" fmla="*/ 0 w 1103236"/>
                      <a:gd name="connsiteY6" fmla="*/ 245624 h 553319"/>
                      <a:gd name="connsiteX7" fmla="*/ 0 w 1103236"/>
                      <a:gd name="connsiteY7" fmla="*/ 304961 h 553319"/>
                      <a:gd name="connsiteX8" fmla="*/ 550613 w 1103236"/>
                      <a:gd name="connsiteY8" fmla="*/ 553320 h 553319"/>
                      <a:gd name="connsiteX9" fmla="*/ 1103237 w 1103236"/>
                      <a:gd name="connsiteY9" fmla="*/ 119816 h 55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03236" h="553319">
                        <a:moveTo>
                          <a:pt x="1103237" y="119816"/>
                        </a:moveTo>
                        <a:cubicBezTo>
                          <a:pt x="1083787" y="100605"/>
                          <a:pt x="1059728" y="85748"/>
                          <a:pt x="1032415" y="77102"/>
                        </a:cubicBezTo>
                        <a:lnTo>
                          <a:pt x="815222" y="8338"/>
                        </a:lnTo>
                        <a:lnTo>
                          <a:pt x="577963" y="0"/>
                        </a:lnTo>
                        <a:lnTo>
                          <a:pt x="340605" y="8338"/>
                        </a:lnTo>
                        <a:lnTo>
                          <a:pt x="123412" y="77102"/>
                        </a:lnTo>
                        <a:cubicBezTo>
                          <a:pt x="49936" y="100366"/>
                          <a:pt x="0" y="168553"/>
                          <a:pt x="0" y="245624"/>
                        </a:cubicBezTo>
                        <a:lnTo>
                          <a:pt x="0" y="304961"/>
                        </a:lnTo>
                        <a:cubicBezTo>
                          <a:pt x="139186" y="452037"/>
                          <a:pt x="333914" y="546011"/>
                          <a:pt x="550613" y="553320"/>
                        </a:cubicBezTo>
                        <a:cubicBezTo>
                          <a:pt x="793403" y="499394"/>
                          <a:pt x="995400" y="337106"/>
                          <a:pt x="1103237" y="119816"/>
                        </a:cubicBezTo>
                        <a:close/>
                      </a:path>
                    </a:pathLst>
                  </a:custGeom>
                  <a:solidFill>
                    <a:srgbClr val="4A80AA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20" name="Forme libre : forme 3319">
                    <a:extLst>
                      <a:ext uri="{FF2B5EF4-FFF2-40B4-BE49-F238E27FC236}">
                        <a16:creationId xmlns:a16="http://schemas.microsoft.com/office/drawing/2014/main" id="{56F1FC42-E56A-5E74-988D-6DEE55BF2F86}"/>
                      </a:ext>
                    </a:extLst>
                  </p:cNvPr>
                  <p:cNvSpPr/>
                  <p:nvPr/>
                </p:nvSpPr>
                <p:spPr>
                  <a:xfrm>
                    <a:off x="1627483" y="3978437"/>
                    <a:ext cx="678857" cy="445548"/>
                  </a:xfrm>
                  <a:custGeom>
                    <a:avLst/>
                    <a:gdLst>
                      <a:gd name="connsiteX0" fmla="*/ 678857 w 678857"/>
                      <a:gd name="connsiteY0" fmla="*/ 196733 h 445548"/>
                      <a:gd name="connsiteX1" fmla="*/ 678857 w 678857"/>
                      <a:gd name="connsiteY1" fmla="*/ 137396 h 445548"/>
                      <a:gd name="connsiteX2" fmla="*/ 613272 w 678857"/>
                      <a:gd name="connsiteY2" fmla="*/ 0 h 445548"/>
                      <a:gd name="connsiteX3" fmla="*/ 0 w 678857"/>
                      <a:gd name="connsiteY3" fmla="*/ 439156 h 445548"/>
                      <a:gd name="connsiteX4" fmla="*/ 99524 w 678857"/>
                      <a:gd name="connsiteY4" fmla="*/ 445548 h 445548"/>
                      <a:gd name="connsiteX5" fmla="*/ 195312 w 678857"/>
                      <a:gd name="connsiteY5" fmla="*/ 440011 h 445548"/>
                      <a:gd name="connsiteX6" fmla="*/ 678857 w 678857"/>
                      <a:gd name="connsiteY6" fmla="*/ 196733 h 445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8857" h="445548">
                        <a:moveTo>
                          <a:pt x="678857" y="196733"/>
                        </a:moveTo>
                        <a:lnTo>
                          <a:pt x="678857" y="137396"/>
                        </a:lnTo>
                        <a:cubicBezTo>
                          <a:pt x="678857" y="82901"/>
                          <a:pt x="653872" y="32872"/>
                          <a:pt x="613272" y="0"/>
                        </a:cubicBezTo>
                        <a:cubicBezTo>
                          <a:pt x="497946" y="235015"/>
                          <a:pt x="270125" y="404820"/>
                          <a:pt x="0" y="439156"/>
                        </a:cubicBezTo>
                        <a:cubicBezTo>
                          <a:pt x="32605" y="443286"/>
                          <a:pt x="65813" y="445489"/>
                          <a:pt x="99524" y="445548"/>
                        </a:cubicBezTo>
                        <a:cubicBezTo>
                          <a:pt x="131914" y="445499"/>
                          <a:pt x="163876" y="443622"/>
                          <a:pt x="195312" y="440011"/>
                        </a:cubicBezTo>
                        <a:cubicBezTo>
                          <a:pt x="384972" y="417599"/>
                          <a:pt x="554193" y="328467"/>
                          <a:pt x="678857" y="196733"/>
                        </a:cubicBezTo>
                        <a:close/>
                      </a:path>
                    </a:pathLst>
                  </a:custGeom>
                  <a:solidFill>
                    <a:srgbClr val="407093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21" name="Forme libre : forme 3320">
                    <a:extLst>
                      <a:ext uri="{FF2B5EF4-FFF2-40B4-BE49-F238E27FC236}">
                        <a16:creationId xmlns:a16="http://schemas.microsoft.com/office/drawing/2014/main" id="{9E005E85-E8B3-196A-85AF-4133337DB7A1}"/>
                      </a:ext>
                    </a:extLst>
                  </p:cNvPr>
                  <p:cNvSpPr/>
                  <p:nvPr/>
                </p:nvSpPr>
                <p:spPr>
                  <a:xfrm>
                    <a:off x="1566316" y="3815086"/>
                    <a:ext cx="324175" cy="605328"/>
                  </a:xfrm>
                  <a:custGeom>
                    <a:avLst/>
                    <a:gdLst>
                      <a:gd name="connsiteX0" fmla="*/ 180123 w 324175"/>
                      <a:gd name="connsiteY0" fmla="*/ 596994 h 605328"/>
                      <a:gd name="connsiteX1" fmla="*/ 317855 w 324175"/>
                      <a:gd name="connsiteY1" fmla="*/ 60595 h 605328"/>
                      <a:gd name="connsiteX2" fmla="*/ 162161 w 324175"/>
                      <a:gd name="connsiteY2" fmla="*/ 0 h 605328"/>
                      <a:gd name="connsiteX3" fmla="*/ 6321 w 324175"/>
                      <a:gd name="connsiteY3" fmla="*/ 60598 h 605328"/>
                      <a:gd name="connsiteX4" fmla="*/ 148279 w 324175"/>
                      <a:gd name="connsiteY4" fmla="*/ 605329 h 605328"/>
                      <a:gd name="connsiteX5" fmla="*/ 180123 w 324175"/>
                      <a:gd name="connsiteY5" fmla="*/ 596994 h 605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4175" h="605328">
                        <a:moveTo>
                          <a:pt x="180123" y="596994"/>
                        </a:moveTo>
                        <a:cubicBezTo>
                          <a:pt x="228257" y="501432"/>
                          <a:pt x="353595" y="230090"/>
                          <a:pt x="317855" y="60595"/>
                        </a:cubicBezTo>
                        <a:lnTo>
                          <a:pt x="162161" y="0"/>
                        </a:lnTo>
                        <a:lnTo>
                          <a:pt x="6321" y="60598"/>
                        </a:lnTo>
                        <a:cubicBezTo>
                          <a:pt x="-30522" y="235323"/>
                          <a:pt x="103807" y="518276"/>
                          <a:pt x="148279" y="605329"/>
                        </a:cubicBezTo>
                        <a:cubicBezTo>
                          <a:pt x="158976" y="602762"/>
                          <a:pt x="169594" y="599980"/>
                          <a:pt x="180123" y="596994"/>
                        </a:cubicBezTo>
                        <a:close/>
                      </a:path>
                    </a:pathLst>
                  </a:custGeom>
                  <a:solidFill>
                    <a:srgbClr val="E4F6FF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22" name="Forme libre : forme 3321">
                    <a:extLst>
                      <a:ext uri="{FF2B5EF4-FFF2-40B4-BE49-F238E27FC236}">
                        <a16:creationId xmlns:a16="http://schemas.microsoft.com/office/drawing/2014/main" id="{8609BD98-6CB9-F990-E4AA-4B2B810A2156}"/>
                      </a:ext>
                    </a:extLst>
                  </p:cNvPr>
                  <p:cNvSpPr/>
                  <p:nvPr/>
                </p:nvSpPr>
                <p:spPr>
                  <a:xfrm>
                    <a:off x="1628524" y="4087970"/>
                    <a:ext cx="199958" cy="334364"/>
                  </a:xfrm>
                  <a:custGeom>
                    <a:avLst/>
                    <a:gdLst>
                      <a:gd name="connsiteX0" fmla="*/ 199958 w 199958"/>
                      <a:gd name="connsiteY0" fmla="*/ 248350 h 334364"/>
                      <a:gd name="connsiteX1" fmla="*/ 136831 w 199958"/>
                      <a:gd name="connsiteY1" fmla="*/ 0 h 334364"/>
                      <a:gd name="connsiteX2" fmla="*/ 62972 w 199958"/>
                      <a:gd name="connsiteY2" fmla="*/ 0 h 334364"/>
                      <a:gd name="connsiteX3" fmla="*/ 0 w 199958"/>
                      <a:gd name="connsiteY3" fmla="*/ 247672 h 334364"/>
                      <a:gd name="connsiteX4" fmla="*/ 77870 w 199958"/>
                      <a:gd name="connsiteY4" fmla="*/ 334365 h 334364"/>
                      <a:gd name="connsiteX5" fmla="*/ 136324 w 199958"/>
                      <a:gd name="connsiteY5" fmla="*/ 318650 h 334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958" h="334364">
                        <a:moveTo>
                          <a:pt x="199958" y="248350"/>
                        </a:moveTo>
                        <a:lnTo>
                          <a:pt x="136831" y="0"/>
                        </a:lnTo>
                        <a:lnTo>
                          <a:pt x="62972" y="0"/>
                        </a:lnTo>
                        <a:lnTo>
                          <a:pt x="0" y="247672"/>
                        </a:lnTo>
                        <a:lnTo>
                          <a:pt x="77870" y="334365"/>
                        </a:lnTo>
                        <a:cubicBezTo>
                          <a:pt x="97638" y="329837"/>
                          <a:pt x="117132" y="324588"/>
                          <a:pt x="136324" y="318650"/>
                        </a:cubicBezTo>
                        <a:close/>
                      </a:path>
                    </a:pathLst>
                  </a:custGeom>
                  <a:solidFill>
                    <a:srgbClr val="E28086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23" name="Forme libre : forme 3322">
                    <a:extLst>
                      <a:ext uri="{FF2B5EF4-FFF2-40B4-BE49-F238E27FC236}">
                        <a16:creationId xmlns:a16="http://schemas.microsoft.com/office/drawing/2014/main" id="{90946EC9-73B9-8C12-AA0C-B3C7DF17D2FC}"/>
                      </a:ext>
                    </a:extLst>
                  </p:cNvPr>
                  <p:cNvSpPr/>
                  <p:nvPr/>
                </p:nvSpPr>
                <p:spPr>
                  <a:xfrm>
                    <a:off x="1692264" y="4379326"/>
                    <a:ext cx="97295" cy="44662"/>
                  </a:xfrm>
                  <a:custGeom>
                    <a:avLst/>
                    <a:gdLst>
                      <a:gd name="connsiteX0" fmla="*/ 15348 w 97295"/>
                      <a:gd name="connsiteY0" fmla="*/ 44367 h 44662"/>
                      <a:gd name="connsiteX1" fmla="*/ 34743 w 97295"/>
                      <a:gd name="connsiteY1" fmla="*/ 44662 h 44662"/>
                      <a:gd name="connsiteX2" fmla="*/ 57186 w 97295"/>
                      <a:gd name="connsiteY2" fmla="*/ 44311 h 44662"/>
                      <a:gd name="connsiteX3" fmla="*/ 97296 w 97295"/>
                      <a:gd name="connsiteY3" fmla="*/ 0 h 44662"/>
                      <a:gd name="connsiteX4" fmla="*/ 0 w 97295"/>
                      <a:gd name="connsiteY4" fmla="*/ 27282 h 446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295" h="44662">
                        <a:moveTo>
                          <a:pt x="15348" y="44367"/>
                        </a:moveTo>
                        <a:cubicBezTo>
                          <a:pt x="21797" y="44535"/>
                          <a:pt x="28257" y="44650"/>
                          <a:pt x="34743" y="44662"/>
                        </a:cubicBezTo>
                        <a:cubicBezTo>
                          <a:pt x="42248" y="44650"/>
                          <a:pt x="49728" y="44519"/>
                          <a:pt x="57186" y="44311"/>
                        </a:cubicBezTo>
                        <a:lnTo>
                          <a:pt x="97296" y="0"/>
                        </a:lnTo>
                        <a:cubicBezTo>
                          <a:pt x="65726" y="11075"/>
                          <a:pt x="33248" y="20218"/>
                          <a:pt x="0" y="27282"/>
                        </a:cubicBezTo>
                        <a:close/>
                      </a:path>
                    </a:pathLst>
                  </a:custGeom>
                  <a:solidFill>
                    <a:srgbClr val="DD636E"/>
                  </a:solidFill>
                  <a:ln w="310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grpSp>
                <p:nvGrpSpPr>
                  <p:cNvPr id="3324" name="Graphique 33">
                    <a:extLst>
                      <a:ext uri="{FF2B5EF4-FFF2-40B4-BE49-F238E27FC236}">
                        <a16:creationId xmlns:a16="http://schemas.microsoft.com/office/drawing/2014/main" id="{BCC35020-4770-CBC1-9572-5BB29E6217F0}"/>
                      </a:ext>
                    </a:extLst>
                  </p:cNvPr>
                  <p:cNvGrpSpPr/>
                  <p:nvPr/>
                </p:nvGrpSpPr>
                <p:grpSpPr>
                  <a:xfrm>
                    <a:off x="1429725" y="3259958"/>
                    <a:ext cx="597310" cy="746459"/>
                    <a:chOff x="1429725" y="3259958"/>
                    <a:chExt cx="597310" cy="746459"/>
                  </a:xfrm>
                </p:grpSpPr>
                <p:sp>
                  <p:nvSpPr>
                    <p:cNvPr id="3074" name="Forme libre : forme 3073">
                      <a:extLst>
                        <a:ext uri="{FF2B5EF4-FFF2-40B4-BE49-F238E27FC236}">
                          <a16:creationId xmlns:a16="http://schemas.microsoft.com/office/drawing/2014/main" id="{6C9D4CC6-B3A8-19CA-FB85-53D2FDD41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5403" y="3712713"/>
                      <a:ext cx="265947" cy="293705"/>
                    </a:xfrm>
                    <a:custGeom>
                      <a:avLst/>
                      <a:gdLst>
                        <a:gd name="connsiteX0" fmla="*/ 265948 w 265947"/>
                        <a:gd name="connsiteY0" fmla="*/ 140047 h 293705"/>
                        <a:gd name="connsiteX1" fmla="*/ 265948 w 265947"/>
                        <a:gd name="connsiteY1" fmla="*/ 0 h 293705"/>
                        <a:gd name="connsiteX2" fmla="*/ 0 w 265947"/>
                        <a:gd name="connsiteY2" fmla="*/ 0 h 293705"/>
                        <a:gd name="connsiteX3" fmla="*/ 0 w 265947"/>
                        <a:gd name="connsiteY3" fmla="*/ 140047 h 293705"/>
                        <a:gd name="connsiteX4" fmla="*/ 132974 w 265947"/>
                        <a:gd name="connsiteY4" fmla="*/ 293705 h 293705"/>
                        <a:gd name="connsiteX5" fmla="*/ 265948 w 265947"/>
                        <a:gd name="connsiteY5" fmla="*/ 140047 h 29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65947" h="293705">
                          <a:moveTo>
                            <a:pt x="265948" y="140047"/>
                          </a:moveTo>
                          <a:lnTo>
                            <a:pt x="265948" y="0"/>
                          </a:lnTo>
                          <a:lnTo>
                            <a:pt x="0" y="0"/>
                          </a:lnTo>
                          <a:lnTo>
                            <a:pt x="0" y="140047"/>
                          </a:lnTo>
                          <a:cubicBezTo>
                            <a:pt x="0" y="213486"/>
                            <a:pt x="132974" y="293705"/>
                            <a:pt x="132974" y="293705"/>
                          </a:cubicBezTo>
                          <a:cubicBezTo>
                            <a:pt x="132974" y="293705"/>
                            <a:pt x="265948" y="213486"/>
                            <a:pt x="265948" y="140047"/>
                          </a:cubicBez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079" name="Forme libre : forme 3078">
                      <a:extLst>
                        <a:ext uri="{FF2B5EF4-FFF2-40B4-BE49-F238E27FC236}">
                          <a16:creationId xmlns:a16="http://schemas.microsoft.com/office/drawing/2014/main" id="{DB7D6E9F-10B4-1E80-F711-2A8F7A140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29725" y="3259958"/>
                      <a:ext cx="597310" cy="499762"/>
                    </a:xfrm>
                    <a:custGeom>
                      <a:avLst/>
                      <a:gdLst>
                        <a:gd name="connsiteX0" fmla="*/ 597308 w 597310"/>
                        <a:gd name="connsiteY0" fmla="*/ 133297 h 499762"/>
                        <a:gd name="connsiteX1" fmla="*/ 546471 w 597310"/>
                        <a:gd name="connsiteY1" fmla="*/ 133297 h 499762"/>
                        <a:gd name="connsiteX2" fmla="*/ 495279 w 597310"/>
                        <a:gd name="connsiteY2" fmla="*/ 82105 h 499762"/>
                        <a:gd name="connsiteX3" fmla="*/ 495279 w 597310"/>
                        <a:gd name="connsiteY3" fmla="*/ 54090 h 499762"/>
                        <a:gd name="connsiteX4" fmla="*/ 424280 w 597310"/>
                        <a:gd name="connsiteY4" fmla="*/ 2781 h 499762"/>
                        <a:gd name="connsiteX5" fmla="*/ 173115 w 597310"/>
                        <a:gd name="connsiteY5" fmla="*/ 2799 h 499762"/>
                        <a:gd name="connsiteX6" fmla="*/ 173018 w 597310"/>
                        <a:gd name="connsiteY6" fmla="*/ 2768 h 499762"/>
                        <a:gd name="connsiteX7" fmla="*/ 102025 w 597310"/>
                        <a:gd name="connsiteY7" fmla="*/ 54081 h 499762"/>
                        <a:gd name="connsiteX8" fmla="*/ 102025 w 597310"/>
                        <a:gd name="connsiteY8" fmla="*/ 82108 h 499762"/>
                        <a:gd name="connsiteX9" fmla="*/ 50834 w 597310"/>
                        <a:gd name="connsiteY9" fmla="*/ 133300 h 499762"/>
                        <a:gd name="connsiteX10" fmla="*/ 0 w 597310"/>
                        <a:gd name="connsiteY10" fmla="*/ 133300 h 499762"/>
                        <a:gd name="connsiteX11" fmla="*/ 0 w 597310"/>
                        <a:gd name="connsiteY11" fmla="*/ 217012 h 499762"/>
                        <a:gd name="connsiteX12" fmla="*/ 38733 w 597310"/>
                        <a:gd name="connsiteY12" fmla="*/ 255745 h 499762"/>
                        <a:gd name="connsiteX13" fmla="*/ 51400 w 597310"/>
                        <a:gd name="connsiteY13" fmla="*/ 267769 h 499762"/>
                        <a:gd name="connsiteX14" fmla="*/ 298655 w 597310"/>
                        <a:gd name="connsiteY14" fmla="*/ 499763 h 499762"/>
                        <a:gd name="connsiteX15" fmla="*/ 545911 w 597310"/>
                        <a:gd name="connsiteY15" fmla="*/ 267769 h 499762"/>
                        <a:gd name="connsiteX16" fmla="*/ 558578 w 597310"/>
                        <a:gd name="connsiteY16" fmla="*/ 255745 h 499762"/>
                        <a:gd name="connsiteX17" fmla="*/ 597311 w 597310"/>
                        <a:gd name="connsiteY17" fmla="*/ 217012 h 499762"/>
                        <a:gd name="connsiteX18" fmla="*/ 597311 w 597310"/>
                        <a:gd name="connsiteY18" fmla="*/ 133297 h 499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97310" h="499762">
                          <a:moveTo>
                            <a:pt x="597308" y="133297"/>
                          </a:moveTo>
                          <a:lnTo>
                            <a:pt x="546471" y="133297"/>
                          </a:lnTo>
                          <a:cubicBezTo>
                            <a:pt x="518198" y="133297"/>
                            <a:pt x="495279" y="110378"/>
                            <a:pt x="495279" y="82105"/>
                          </a:cubicBezTo>
                          <a:lnTo>
                            <a:pt x="495279" y="54090"/>
                          </a:lnTo>
                          <a:cubicBezTo>
                            <a:pt x="495279" y="17262"/>
                            <a:pt x="459247" y="-8776"/>
                            <a:pt x="424280" y="2781"/>
                          </a:cubicBezTo>
                          <a:cubicBezTo>
                            <a:pt x="342727" y="29736"/>
                            <a:pt x="254671" y="29742"/>
                            <a:pt x="173115" y="2799"/>
                          </a:cubicBezTo>
                          <a:lnTo>
                            <a:pt x="173018" y="2768"/>
                          </a:lnTo>
                          <a:cubicBezTo>
                            <a:pt x="138052" y="-8783"/>
                            <a:pt x="102025" y="17256"/>
                            <a:pt x="102025" y="54081"/>
                          </a:cubicBezTo>
                          <a:lnTo>
                            <a:pt x="102025" y="82108"/>
                          </a:lnTo>
                          <a:cubicBezTo>
                            <a:pt x="102025" y="110381"/>
                            <a:pt x="79107" y="133300"/>
                            <a:pt x="50834" y="133300"/>
                          </a:cubicBezTo>
                          <a:lnTo>
                            <a:pt x="0" y="133300"/>
                          </a:lnTo>
                          <a:lnTo>
                            <a:pt x="0" y="217012"/>
                          </a:lnTo>
                          <a:cubicBezTo>
                            <a:pt x="0" y="238402"/>
                            <a:pt x="17340" y="255745"/>
                            <a:pt x="38733" y="255745"/>
                          </a:cubicBezTo>
                          <a:cubicBezTo>
                            <a:pt x="45483" y="255745"/>
                            <a:pt x="50974" y="261031"/>
                            <a:pt x="51400" y="267769"/>
                          </a:cubicBezTo>
                          <a:cubicBezTo>
                            <a:pt x="59566" y="397256"/>
                            <a:pt x="167111" y="499763"/>
                            <a:pt x="298655" y="499763"/>
                          </a:cubicBezTo>
                          <a:cubicBezTo>
                            <a:pt x="430200" y="499763"/>
                            <a:pt x="537745" y="397256"/>
                            <a:pt x="545911" y="267769"/>
                          </a:cubicBezTo>
                          <a:cubicBezTo>
                            <a:pt x="546337" y="261034"/>
                            <a:pt x="551828" y="255745"/>
                            <a:pt x="558578" y="255745"/>
                          </a:cubicBezTo>
                          <a:cubicBezTo>
                            <a:pt x="579968" y="255745"/>
                            <a:pt x="597311" y="238405"/>
                            <a:pt x="597311" y="217012"/>
                          </a:cubicBezTo>
                          <a:lnTo>
                            <a:pt x="597311" y="133297"/>
                          </a:lnTo>
                          <a:close/>
                        </a:path>
                      </a:pathLst>
                    </a:custGeom>
                    <a:solidFill>
                      <a:srgbClr val="FFDDC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080" name="Forme libre : forme 3079">
                      <a:extLst>
                        <a:ext uri="{FF2B5EF4-FFF2-40B4-BE49-F238E27FC236}">
                          <a16:creationId xmlns:a16="http://schemas.microsoft.com/office/drawing/2014/main" id="{D9DF60D3-6219-6F5E-0952-F354739335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1323" y="3259968"/>
                      <a:ext cx="325710" cy="499746"/>
                    </a:xfrm>
                    <a:custGeom>
                      <a:avLst/>
                      <a:gdLst>
                        <a:gd name="connsiteX0" fmla="*/ 274873 w 325710"/>
                        <a:gd name="connsiteY0" fmla="*/ 133287 h 499746"/>
                        <a:gd name="connsiteX1" fmla="*/ 223682 w 325710"/>
                        <a:gd name="connsiteY1" fmla="*/ 82095 h 499746"/>
                        <a:gd name="connsiteX2" fmla="*/ 223682 w 325710"/>
                        <a:gd name="connsiteY2" fmla="*/ 54080 h 499746"/>
                        <a:gd name="connsiteX3" fmla="*/ 152682 w 325710"/>
                        <a:gd name="connsiteY3" fmla="*/ 2771 h 499746"/>
                        <a:gd name="connsiteX4" fmla="*/ 123449 w 325710"/>
                        <a:gd name="connsiteY4" fmla="*/ 11183 h 499746"/>
                        <a:gd name="connsiteX5" fmla="*/ 123449 w 325710"/>
                        <a:gd name="connsiteY5" fmla="*/ 287672 h 499746"/>
                        <a:gd name="connsiteX6" fmla="*/ 0 w 325710"/>
                        <a:gd name="connsiteY6" fmla="*/ 498237 h 499746"/>
                        <a:gd name="connsiteX7" fmla="*/ 27055 w 325710"/>
                        <a:gd name="connsiteY7" fmla="*/ 499747 h 499746"/>
                        <a:gd name="connsiteX8" fmla="*/ 274311 w 325710"/>
                        <a:gd name="connsiteY8" fmla="*/ 267752 h 499746"/>
                        <a:gd name="connsiteX9" fmla="*/ 286977 w 325710"/>
                        <a:gd name="connsiteY9" fmla="*/ 255729 h 499746"/>
                        <a:gd name="connsiteX10" fmla="*/ 325710 w 325710"/>
                        <a:gd name="connsiteY10" fmla="*/ 216996 h 499746"/>
                        <a:gd name="connsiteX11" fmla="*/ 325710 w 325710"/>
                        <a:gd name="connsiteY11" fmla="*/ 133284 h 499746"/>
                        <a:gd name="connsiteX12" fmla="*/ 274873 w 325710"/>
                        <a:gd name="connsiteY12" fmla="*/ 133284 h 499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25710" h="499746">
                          <a:moveTo>
                            <a:pt x="274873" y="133287"/>
                          </a:moveTo>
                          <a:cubicBezTo>
                            <a:pt x="246600" y="133287"/>
                            <a:pt x="223682" y="110368"/>
                            <a:pt x="223682" y="82095"/>
                          </a:cubicBezTo>
                          <a:lnTo>
                            <a:pt x="223682" y="54080"/>
                          </a:lnTo>
                          <a:cubicBezTo>
                            <a:pt x="223682" y="17252"/>
                            <a:pt x="187649" y="-8786"/>
                            <a:pt x="152682" y="2771"/>
                          </a:cubicBezTo>
                          <a:cubicBezTo>
                            <a:pt x="143024" y="5962"/>
                            <a:pt x="133269" y="8747"/>
                            <a:pt x="123449" y="11183"/>
                          </a:cubicBezTo>
                          <a:lnTo>
                            <a:pt x="123449" y="287672"/>
                          </a:lnTo>
                          <a:cubicBezTo>
                            <a:pt x="122088" y="377631"/>
                            <a:pt x="72795" y="455924"/>
                            <a:pt x="0" y="498237"/>
                          </a:cubicBezTo>
                          <a:cubicBezTo>
                            <a:pt x="8891" y="499203"/>
                            <a:pt x="17909" y="499747"/>
                            <a:pt x="27055" y="499747"/>
                          </a:cubicBezTo>
                          <a:cubicBezTo>
                            <a:pt x="158599" y="499747"/>
                            <a:pt x="266144" y="397240"/>
                            <a:pt x="274311" y="267752"/>
                          </a:cubicBezTo>
                          <a:cubicBezTo>
                            <a:pt x="274736" y="261018"/>
                            <a:pt x="280227" y="255729"/>
                            <a:pt x="286977" y="255729"/>
                          </a:cubicBezTo>
                          <a:cubicBezTo>
                            <a:pt x="308367" y="255729"/>
                            <a:pt x="325710" y="238389"/>
                            <a:pt x="325710" y="216996"/>
                          </a:cubicBezTo>
                          <a:lnTo>
                            <a:pt x="325710" y="133284"/>
                          </a:lnTo>
                          <a:lnTo>
                            <a:pt x="274873" y="133284"/>
                          </a:lnTo>
                          <a:close/>
                        </a:path>
                      </a:pathLst>
                    </a:custGeom>
                    <a:solidFill>
                      <a:srgbClr val="FFCBBE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  <p:grpSp>
                <p:nvGrpSpPr>
                  <p:cNvPr id="3325" name="Graphique 33">
                    <a:extLst>
                      <a:ext uri="{FF2B5EF4-FFF2-40B4-BE49-F238E27FC236}">
                        <a16:creationId xmlns:a16="http://schemas.microsoft.com/office/drawing/2014/main" id="{2154C6C9-072A-F36C-143A-1975391083FF}"/>
                      </a:ext>
                    </a:extLst>
                  </p:cNvPr>
                  <p:cNvGrpSpPr/>
                  <p:nvPr/>
                </p:nvGrpSpPr>
                <p:grpSpPr>
                  <a:xfrm>
                    <a:off x="1491119" y="3815086"/>
                    <a:ext cx="474613" cy="230225"/>
                    <a:chOff x="1491119" y="3815086"/>
                    <a:chExt cx="474613" cy="230225"/>
                  </a:xfrm>
                  <a:solidFill>
                    <a:srgbClr val="F4FBFF"/>
                  </a:solidFill>
                </p:grpSpPr>
                <p:sp>
                  <p:nvSpPr>
                    <p:cNvPr id="3326" name="Forme libre : forme 3325">
                      <a:extLst>
                        <a:ext uri="{FF2B5EF4-FFF2-40B4-BE49-F238E27FC236}">
                          <a16:creationId xmlns:a16="http://schemas.microsoft.com/office/drawing/2014/main" id="{3B184077-5EAD-1592-CBA6-F77CE5E5A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1119" y="3815086"/>
                      <a:ext cx="240099" cy="230225"/>
                    </a:xfrm>
                    <a:custGeom>
                      <a:avLst/>
                      <a:gdLst>
                        <a:gd name="connsiteX0" fmla="*/ 104285 w 240099"/>
                        <a:gd name="connsiteY0" fmla="*/ 0 h 230225"/>
                        <a:gd name="connsiteX1" fmla="*/ 0 w 240099"/>
                        <a:gd name="connsiteY1" fmla="*/ 84735 h 230225"/>
                        <a:gd name="connsiteX2" fmla="*/ 109363 w 240099"/>
                        <a:gd name="connsiteY2" fmla="*/ 219956 h 230225"/>
                        <a:gd name="connsiteX3" fmla="*/ 157857 w 240099"/>
                        <a:gd name="connsiteY3" fmla="*/ 221802 h 230225"/>
                        <a:gd name="connsiteX4" fmla="*/ 240099 w 240099"/>
                        <a:gd name="connsiteY4" fmla="*/ 153102 h 230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40099" h="230225">
                          <a:moveTo>
                            <a:pt x="104285" y="0"/>
                          </a:moveTo>
                          <a:lnTo>
                            <a:pt x="0" y="84735"/>
                          </a:lnTo>
                          <a:lnTo>
                            <a:pt x="109363" y="219956"/>
                          </a:lnTo>
                          <a:cubicBezTo>
                            <a:pt x="122666" y="232908"/>
                            <a:pt x="143605" y="233704"/>
                            <a:pt x="157857" y="221802"/>
                          </a:cubicBezTo>
                          <a:lnTo>
                            <a:pt x="240099" y="153102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327" name="Forme libre : forme 3326">
                      <a:extLst>
                        <a:ext uri="{FF2B5EF4-FFF2-40B4-BE49-F238E27FC236}">
                          <a16:creationId xmlns:a16="http://schemas.microsoft.com/office/drawing/2014/main" id="{24C77E86-03DB-A60F-4DE9-EA54C2D72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1218" y="3815086"/>
                      <a:ext cx="234514" cy="227885"/>
                    </a:xfrm>
                    <a:custGeom>
                      <a:avLst/>
                      <a:gdLst>
                        <a:gd name="connsiteX0" fmla="*/ 130183 w 234514"/>
                        <a:gd name="connsiteY0" fmla="*/ 0 h 227885"/>
                        <a:gd name="connsiteX1" fmla="*/ 0 w 234514"/>
                        <a:gd name="connsiteY1" fmla="*/ 153102 h 227885"/>
                        <a:gd name="connsiteX2" fmla="*/ 77298 w 234514"/>
                        <a:gd name="connsiteY2" fmla="*/ 219194 h 227885"/>
                        <a:gd name="connsiteX3" fmla="*/ 125935 w 234514"/>
                        <a:gd name="connsiteY3" fmla="*/ 217787 h 227885"/>
                        <a:gd name="connsiteX4" fmla="*/ 234515 w 234514"/>
                        <a:gd name="connsiteY4" fmla="*/ 84735 h 2278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514" h="227885">
                          <a:moveTo>
                            <a:pt x="130183" y="0"/>
                          </a:moveTo>
                          <a:lnTo>
                            <a:pt x="0" y="153102"/>
                          </a:lnTo>
                          <a:lnTo>
                            <a:pt x="77298" y="219194"/>
                          </a:lnTo>
                          <a:cubicBezTo>
                            <a:pt x="91460" y="231301"/>
                            <a:pt x="112498" y="230692"/>
                            <a:pt x="125935" y="217787"/>
                          </a:cubicBezTo>
                          <a:lnTo>
                            <a:pt x="234515" y="84735"/>
                          </a:lnTo>
                          <a:close/>
                        </a:path>
                      </a:pathLst>
                    </a:custGeom>
                    <a:solidFill>
                      <a:srgbClr val="F4FBFF"/>
                    </a:solidFill>
                    <a:ln w="310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3314" name="Forme libre : forme 3313">
                  <a:extLst>
                    <a:ext uri="{FF2B5EF4-FFF2-40B4-BE49-F238E27FC236}">
                      <a16:creationId xmlns:a16="http://schemas.microsoft.com/office/drawing/2014/main" id="{CF8887CE-44F6-1B98-7909-42AB93670EC3}"/>
                    </a:ext>
                  </a:extLst>
                </p:cNvPr>
                <p:cNvSpPr/>
                <p:nvPr/>
              </p:nvSpPr>
              <p:spPr>
                <a:xfrm>
                  <a:off x="1424738" y="3815086"/>
                  <a:ext cx="291662" cy="608852"/>
                </a:xfrm>
                <a:custGeom>
                  <a:avLst/>
                  <a:gdLst>
                    <a:gd name="connsiteX0" fmla="*/ 170665 w 291662"/>
                    <a:gd name="connsiteY0" fmla="*/ 0 h 608852"/>
                    <a:gd name="connsiteX1" fmla="*/ 17598 w 291662"/>
                    <a:gd name="connsiteY1" fmla="*/ 75201 h 608852"/>
                    <a:gd name="connsiteX2" fmla="*/ 7215 w 291662"/>
                    <a:gd name="connsiteY2" fmla="*/ 106640 h 608852"/>
                    <a:gd name="connsiteX3" fmla="*/ 37203 w 291662"/>
                    <a:gd name="connsiteY3" fmla="*/ 164783 h 608852"/>
                    <a:gd name="connsiteX4" fmla="*/ 30112 w 291662"/>
                    <a:gd name="connsiteY4" fmla="*/ 210185 h 608852"/>
                    <a:gd name="connsiteX5" fmla="*/ 11454 w 291662"/>
                    <a:gd name="connsiteY5" fmla="*/ 228809 h 608852"/>
                    <a:gd name="connsiteX6" fmla="*/ 1923 w 291662"/>
                    <a:gd name="connsiteY6" fmla="*/ 268391 h 608852"/>
                    <a:gd name="connsiteX7" fmla="*/ 278331 w 291662"/>
                    <a:gd name="connsiteY7" fmla="*/ 608604 h 608852"/>
                    <a:gd name="connsiteX8" fmla="*/ 291663 w 291662"/>
                    <a:gd name="connsiteY8" fmla="*/ 608853 h 608852"/>
                    <a:gd name="connsiteX9" fmla="*/ 170665 w 291662"/>
                    <a:gd name="connsiteY9" fmla="*/ 0 h 608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62" h="608852">
                      <a:moveTo>
                        <a:pt x="170665" y="0"/>
                      </a:moveTo>
                      <a:lnTo>
                        <a:pt x="17598" y="75201"/>
                      </a:lnTo>
                      <a:cubicBezTo>
                        <a:pt x="5944" y="80925"/>
                        <a:pt x="1264" y="95102"/>
                        <a:pt x="7215" y="106640"/>
                      </a:cubicBezTo>
                      <a:lnTo>
                        <a:pt x="37203" y="164783"/>
                      </a:lnTo>
                      <a:cubicBezTo>
                        <a:pt x="44976" y="179849"/>
                        <a:pt x="42107" y="198209"/>
                        <a:pt x="30112" y="210185"/>
                      </a:cubicBezTo>
                      <a:cubicBezTo>
                        <a:pt x="23937" y="216348"/>
                        <a:pt x="17250" y="223023"/>
                        <a:pt x="11454" y="228809"/>
                      </a:cubicBezTo>
                      <a:cubicBezTo>
                        <a:pt x="1081" y="239164"/>
                        <a:pt x="-2645" y="254462"/>
                        <a:pt x="1923" y="268391"/>
                      </a:cubicBezTo>
                      <a:cubicBezTo>
                        <a:pt x="38129" y="378763"/>
                        <a:pt x="212385" y="547540"/>
                        <a:pt x="278331" y="608604"/>
                      </a:cubicBezTo>
                      <a:cubicBezTo>
                        <a:pt x="282766" y="608722"/>
                        <a:pt x="287210" y="608803"/>
                        <a:pt x="291663" y="608853"/>
                      </a:cubicBezTo>
                      <a:cubicBezTo>
                        <a:pt x="243840" y="515833"/>
                        <a:pt x="74373" y="162431"/>
                        <a:pt x="170665" y="0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15" name="Forme libre : forme 3314">
                  <a:extLst>
                    <a:ext uri="{FF2B5EF4-FFF2-40B4-BE49-F238E27FC236}">
                      <a16:creationId xmlns:a16="http://schemas.microsoft.com/office/drawing/2014/main" id="{0724C339-67FA-475E-8531-0F9F0BD88183}"/>
                    </a:ext>
                  </a:extLst>
                </p:cNvPr>
                <p:cNvSpPr/>
                <p:nvPr/>
              </p:nvSpPr>
              <p:spPr>
                <a:xfrm>
                  <a:off x="1740444" y="3815086"/>
                  <a:ext cx="291622" cy="608777"/>
                </a:xfrm>
                <a:custGeom>
                  <a:avLst/>
                  <a:gdLst>
                    <a:gd name="connsiteX0" fmla="*/ 261510 w 291622"/>
                    <a:gd name="connsiteY0" fmla="*/ 210182 h 608777"/>
                    <a:gd name="connsiteX1" fmla="*/ 254419 w 291622"/>
                    <a:gd name="connsiteY1" fmla="*/ 164780 h 608777"/>
                    <a:gd name="connsiteX2" fmla="*/ 284407 w 291622"/>
                    <a:gd name="connsiteY2" fmla="*/ 106637 h 608777"/>
                    <a:gd name="connsiteX3" fmla="*/ 274025 w 291622"/>
                    <a:gd name="connsiteY3" fmla="*/ 75198 h 608777"/>
                    <a:gd name="connsiteX4" fmla="*/ 120957 w 291622"/>
                    <a:gd name="connsiteY4" fmla="*/ 0 h 608777"/>
                    <a:gd name="connsiteX5" fmla="*/ 0 w 291622"/>
                    <a:gd name="connsiteY5" fmla="*/ 608778 h 608777"/>
                    <a:gd name="connsiteX6" fmla="*/ 13471 w 291622"/>
                    <a:gd name="connsiteY6" fmla="*/ 608439 h 608777"/>
                    <a:gd name="connsiteX7" fmla="*/ 289699 w 291622"/>
                    <a:gd name="connsiteY7" fmla="*/ 268394 h 608777"/>
                    <a:gd name="connsiteX8" fmla="*/ 280168 w 291622"/>
                    <a:gd name="connsiteY8" fmla="*/ 228812 h 608777"/>
                    <a:gd name="connsiteX9" fmla="*/ 261510 w 291622"/>
                    <a:gd name="connsiteY9" fmla="*/ 210182 h 608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1622" h="608777">
                      <a:moveTo>
                        <a:pt x="261510" y="210182"/>
                      </a:moveTo>
                      <a:cubicBezTo>
                        <a:pt x="249512" y="198206"/>
                        <a:pt x="246647" y="179846"/>
                        <a:pt x="254419" y="164780"/>
                      </a:cubicBezTo>
                      <a:lnTo>
                        <a:pt x="284407" y="106637"/>
                      </a:lnTo>
                      <a:cubicBezTo>
                        <a:pt x="290358" y="95099"/>
                        <a:pt x="285678" y="80922"/>
                        <a:pt x="274025" y="75198"/>
                      </a:cubicBezTo>
                      <a:lnTo>
                        <a:pt x="120957" y="0"/>
                      </a:lnTo>
                      <a:cubicBezTo>
                        <a:pt x="217224" y="162387"/>
                        <a:pt x="47876" y="515640"/>
                        <a:pt x="0" y="608778"/>
                      </a:cubicBezTo>
                      <a:cubicBezTo>
                        <a:pt x="4500" y="608700"/>
                        <a:pt x="8990" y="608588"/>
                        <a:pt x="13471" y="608439"/>
                      </a:cubicBezTo>
                      <a:cubicBezTo>
                        <a:pt x="79554" y="547235"/>
                        <a:pt x="253527" y="378664"/>
                        <a:pt x="289699" y="268394"/>
                      </a:cubicBezTo>
                      <a:cubicBezTo>
                        <a:pt x="294268" y="254466"/>
                        <a:pt x="290542" y="239167"/>
                        <a:pt x="280168" y="228812"/>
                      </a:cubicBezTo>
                      <a:cubicBezTo>
                        <a:pt x="274373" y="223023"/>
                        <a:pt x="267685" y="216345"/>
                        <a:pt x="261510" y="210182"/>
                      </a:cubicBezTo>
                      <a:close/>
                    </a:path>
                  </a:pathLst>
                </a:custGeom>
                <a:solidFill>
                  <a:srgbClr val="365E7D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16" name="Forme libre : forme 3315">
                  <a:extLst>
                    <a:ext uri="{FF2B5EF4-FFF2-40B4-BE49-F238E27FC236}">
                      <a16:creationId xmlns:a16="http://schemas.microsoft.com/office/drawing/2014/main" id="{9C0351DD-2E41-0678-3CCF-BFE94F08B5EF}"/>
                    </a:ext>
                  </a:extLst>
                </p:cNvPr>
                <p:cNvSpPr/>
                <p:nvPr/>
              </p:nvSpPr>
              <p:spPr>
                <a:xfrm>
                  <a:off x="1650234" y="3968188"/>
                  <a:ext cx="156386" cy="119782"/>
                </a:xfrm>
                <a:custGeom>
                  <a:avLst/>
                  <a:gdLst>
                    <a:gd name="connsiteX0" fmla="*/ 80984 w 156386"/>
                    <a:gd name="connsiteY0" fmla="*/ 0 h 119782"/>
                    <a:gd name="connsiteX1" fmla="*/ 0 w 156386"/>
                    <a:gd name="connsiteY1" fmla="*/ 67634 h 119782"/>
                    <a:gd name="connsiteX2" fmla="*/ 41263 w 156386"/>
                    <a:gd name="connsiteY2" fmla="*/ 119782 h 119782"/>
                    <a:gd name="connsiteX3" fmla="*/ 115121 w 156386"/>
                    <a:gd name="connsiteY3" fmla="*/ 119782 h 119782"/>
                    <a:gd name="connsiteX4" fmla="*/ 156387 w 156386"/>
                    <a:gd name="connsiteY4" fmla="*/ 64557 h 1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86" h="119782">
                      <a:moveTo>
                        <a:pt x="80984" y="0"/>
                      </a:moveTo>
                      <a:lnTo>
                        <a:pt x="0" y="67634"/>
                      </a:lnTo>
                      <a:lnTo>
                        <a:pt x="41263" y="119782"/>
                      </a:lnTo>
                      <a:lnTo>
                        <a:pt x="115121" y="119782"/>
                      </a:lnTo>
                      <a:lnTo>
                        <a:pt x="156387" y="64557"/>
                      </a:lnTo>
                      <a:close/>
                    </a:path>
                  </a:pathLst>
                </a:custGeom>
                <a:solidFill>
                  <a:srgbClr val="DD636E"/>
                </a:solidFill>
                <a:ln w="31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grpSp>
          <p:nvGrpSpPr>
            <p:cNvPr id="3294" name="Graphique 12">
              <a:extLst>
                <a:ext uri="{FF2B5EF4-FFF2-40B4-BE49-F238E27FC236}">
                  <a16:creationId xmlns:a16="http://schemas.microsoft.com/office/drawing/2014/main" id="{BC9D86CD-964C-CEAB-01C6-020A4A563E48}"/>
                </a:ext>
              </a:extLst>
            </p:cNvPr>
            <p:cNvGrpSpPr/>
            <p:nvPr/>
          </p:nvGrpSpPr>
          <p:grpSpPr>
            <a:xfrm>
              <a:off x="1894828" y="4119516"/>
              <a:ext cx="444642" cy="606384"/>
              <a:chOff x="1583402" y="2181137"/>
              <a:chExt cx="444642" cy="606384"/>
            </a:xfrm>
          </p:grpSpPr>
          <p:sp>
            <p:nvSpPr>
              <p:cNvPr id="3295" name="Forme libre : forme 3294">
                <a:extLst>
                  <a:ext uri="{FF2B5EF4-FFF2-40B4-BE49-F238E27FC236}">
                    <a16:creationId xmlns:a16="http://schemas.microsoft.com/office/drawing/2014/main" id="{1E1AD004-E16D-4A1D-4922-8F0485FAB381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96" name="Forme libre : forme 3295">
                <a:extLst>
                  <a:ext uri="{FF2B5EF4-FFF2-40B4-BE49-F238E27FC236}">
                    <a16:creationId xmlns:a16="http://schemas.microsoft.com/office/drawing/2014/main" id="{4AD18FE9-65D4-B769-5554-E4F223BD7787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97" name="Graphique 12">
                <a:extLst>
                  <a:ext uri="{FF2B5EF4-FFF2-40B4-BE49-F238E27FC236}">
                    <a16:creationId xmlns:a16="http://schemas.microsoft.com/office/drawing/2014/main" id="{31C97F92-5C60-2768-8BB2-AB1D085F45DE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298" name="Forme libre : forme 3297">
                  <a:extLst>
                    <a:ext uri="{FF2B5EF4-FFF2-40B4-BE49-F238E27FC236}">
                      <a16:creationId xmlns:a16="http://schemas.microsoft.com/office/drawing/2014/main" id="{B56A2B83-A169-3C1A-4C41-C9892C075BB0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299" name="Forme libre : forme 3298">
                  <a:extLst>
                    <a:ext uri="{FF2B5EF4-FFF2-40B4-BE49-F238E27FC236}">
                      <a16:creationId xmlns:a16="http://schemas.microsoft.com/office/drawing/2014/main" id="{CD3CBE45-E2A8-A17B-B6E5-56A83ADBCAA3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0" name="Forme libre : forme 3299">
                  <a:extLst>
                    <a:ext uri="{FF2B5EF4-FFF2-40B4-BE49-F238E27FC236}">
                      <a16:creationId xmlns:a16="http://schemas.microsoft.com/office/drawing/2014/main" id="{23415DB5-60C7-0D44-5EDB-3F9B9AD6FEE0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1" name="Forme libre : forme 3300">
                  <a:extLst>
                    <a:ext uri="{FF2B5EF4-FFF2-40B4-BE49-F238E27FC236}">
                      <a16:creationId xmlns:a16="http://schemas.microsoft.com/office/drawing/2014/main" id="{89B200B3-167D-3525-98EC-6F4878D62C56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2" name="Forme libre : forme 3301">
                  <a:extLst>
                    <a:ext uri="{FF2B5EF4-FFF2-40B4-BE49-F238E27FC236}">
                      <a16:creationId xmlns:a16="http://schemas.microsoft.com/office/drawing/2014/main" id="{E25E2FF4-A046-DBE6-6A9A-B09F4F078E53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3" name="Forme libre : forme 3302">
                  <a:extLst>
                    <a:ext uri="{FF2B5EF4-FFF2-40B4-BE49-F238E27FC236}">
                      <a16:creationId xmlns:a16="http://schemas.microsoft.com/office/drawing/2014/main" id="{27361060-8283-ED4F-A81A-FE8D9D4E15F6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4" name="Forme libre : forme 3303">
                  <a:extLst>
                    <a:ext uri="{FF2B5EF4-FFF2-40B4-BE49-F238E27FC236}">
                      <a16:creationId xmlns:a16="http://schemas.microsoft.com/office/drawing/2014/main" id="{47BF705B-2C62-808B-6269-E88C338E1193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5" name="Forme libre : forme 3304">
                  <a:extLst>
                    <a:ext uri="{FF2B5EF4-FFF2-40B4-BE49-F238E27FC236}">
                      <a16:creationId xmlns:a16="http://schemas.microsoft.com/office/drawing/2014/main" id="{B367DB36-5A21-1693-B99F-AD7AA6E1A47C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6" name="Forme libre : forme 3305">
                  <a:extLst>
                    <a:ext uri="{FF2B5EF4-FFF2-40B4-BE49-F238E27FC236}">
                      <a16:creationId xmlns:a16="http://schemas.microsoft.com/office/drawing/2014/main" id="{67DF4042-0336-56A8-7994-61AE583DC545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7" name="Forme libre : forme 3306">
                  <a:extLst>
                    <a:ext uri="{FF2B5EF4-FFF2-40B4-BE49-F238E27FC236}">
                      <a16:creationId xmlns:a16="http://schemas.microsoft.com/office/drawing/2014/main" id="{33895A03-A7FC-2819-CFFD-89EFF192163D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8" name="Forme libre : forme 3307">
                  <a:extLst>
                    <a:ext uri="{FF2B5EF4-FFF2-40B4-BE49-F238E27FC236}">
                      <a16:creationId xmlns:a16="http://schemas.microsoft.com/office/drawing/2014/main" id="{29164755-C97D-E919-3EBC-EAFB720E2F07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09" name="Forme libre : forme 3308">
                  <a:extLst>
                    <a:ext uri="{FF2B5EF4-FFF2-40B4-BE49-F238E27FC236}">
                      <a16:creationId xmlns:a16="http://schemas.microsoft.com/office/drawing/2014/main" id="{0A3ED366-4AB2-39A4-8FFA-01363914E6DC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081" name="Graphique 12">
            <a:extLst>
              <a:ext uri="{FF2B5EF4-FFF2-40B4-BE49-F238E27FC236}">
                <a16:creationId xmlns:a16="http://schemas.microsoft.com/office/drawing/2014/main" id="{84BEA095-A537-D5A5-C1B1-4EE5E1301626}"/>
              </a:ext>
            </a:extLst>
          </p:cNvPr>
          <p:cNvGrpSpPr/>
          <p:nvPr/>
        </p:nvGrpSpPr>
        <p:grpSpPr>
          <a:xfrm>
            <a:off x="1096802" y="2841031"/>
            <a:ext cx="1171229" cy="1597273"/>
            <a:chOff x="1583402" y="2181137"/>
            <a:chExt cx="444642" cy="606384"/>
          </a:xfrm>
        </p:grpSpPr>
        <p:sp>
          <p:nvSpPr>
            <p:cNvPr id="3082" name="Forme libre : forme 3081">
              <a:extLst>
                <a:ext uri="{FF2B5EF4-FFF2-40B4-BE49-F238E27FC236}">
                  <a16:creationId xmlns:a16="http://schemas.microsoft.com/office/drawing/2014/main" id="{4AE14D92-8C39-1D30-C4EF-2A053F883472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3" name="Forme libre : forme 3082">
              <a:extLst>
                <a:ext uri="{FF2B5EF4-FFF2-40B4-BE49-F238E27FC236}">
                  <a16:creationId xmlns:a16="http://schemas.microsoft.com/office/drawing/2014/main" id="{C67C7E9D-8DB2-2223-4E1F-AA2081833E6A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084" name="Graphique 12">
              <a:extLst>
                <a:ext uri="{FF2B5EF4-FFF2-40B4-BE49-F238E27FC236}">
                  <a16:creationId xmlns:a16="http://schemas.microsoft.com/office/drawing/2014/main" id="{73ED9C39-DBBC-B017-2BD2-BC674AFBD001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085" name="Forme libre : forme 3084">
                <a:extLst>
                  <a:ext uri="{FF2B5EF4-FFF2-40B4-BE49-F238E27FC236}">
                    <a16:creationId xmlns:a16="http://schemas.microsoft.com/office/drawing/2014/main" id="{60501CF4-72A5-AD85-90BD-757C75F63400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6" name="Forme libre : forme 3085">
                <a:extLst>
                  <a:ext uri="{FF2B5EF4-FFF2-40B4-BE49-F238E27FC236}">
                    <a16:creationId xmlns:a16="http://schemas.microsoft.com/office/drawing/2014/main" id="{661FECBC-2045-04EA-06EC-355FCD97DC2E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7" name="Forme libre : forme 3086">
                <a:extLst>
                  <a:ext uri="{FF2B5EF4-FFF2-40B4-BE49-F238E27FC236}">
                    <a16:creationId xmlns:a16="http://schemas.microsoft.com/office/drawing/2014/main" id="{C09A56A2-7C0F-7136-0DEA-CF8F068B15C6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8" name="Forme libre : forme 3087">
                <a:extLst>
                  <a:ext uri="{FF2B5EF4-FFF2-40B4-BE49-F238E27FC236}">
                    <a16:creationId xmlns:a16="http://schemas.microsoft.com/office/drawing/2014/main" id="{140E2413-77F8-F9EB-C366-9B4C481DF2FC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89" name="Forme libre : forme 3088">
                <a:extLst>
                  <a:ext uri="{FF2B5EF4-FFF2-40B4-BE49-F238E27FC236}">
                    <a16:creationId xmlns:a16="http://schemas.microsoft.com/office/drawing/2014/main" id="{991BC32E-9B05-B528-7F5A-B4B65EDD3793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0" name="Forme libre : forme 3089">
                <a:extLst>
                  <a:ext uri="{FF2B5EF4-FFF2-40B4-BE49-F238E27FC236}">
                    <a16:creationId xmlns:a16="http://schemas.microsoft.com/office/drawing/2014/main" id="{BBEB3F83-27A9-92C9-76FD-028F8B74FA2A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1" name="Forme libre : forme 3090">
                <a:extLst>
                  <a:ext uri="{FF2B5EF4-FFF2-40B4-BE49-F238E27FC236}">
                    <a16:creationId xmlns:a16="http://schemas.microsoft.com/office/drawing/2014/main" id="{FCF1C275-9162-F627-618C-250556E4D5C8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2" name="Forme libre : forme 3091">
                <a:extLst>
                  <a:ext uri="{FF2B5EF4-FFF2-40B4-BE49-F238E27FC236}">
                    <a16:creationId xmlns:a16="http://schemas.microsoft.com/office/drawing/2014/main" id="{4B06C70E-E7D1-E496-97F3-62E5D06BB03C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3" name="Forme libre : forme 3092">
                <a:extLst>
                  <a:ext uri="{FF2B5EF4-FFF2-40B4-BE49-F238E27FC236}">
                    <a16:creationId xmlns:a16="http://schemas.microsoft.com/office/drawing/2014/main" id="{CED9A6FA-2FB3-6F62-D5ED-BC8ACB82D754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94" name="Forme libre : forme 3093">
                <a:extLst>
                  <a:ext uri="{FF2B5EF4-FFF2-40B4-BE49-F238E27FC236}">
                    <a16:creationId xmlns:a16="http://schemas.microsoft.com/office/drawing/2014/main" id="{D42B1C89-4ABA-9493-7E0E-6CB453F75DAF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8" name="Forme libre : forme 3327">
                <a:extLst>
                  <a:ext uri="{FF2B5EF4-FFF2-40B4-BE49-F238E27FC236}">
                    <a16:creationId xmlns:a16="http://schemas.microsoft.com/office/drawing/2014/main" id="{A3FDC17A-EA0C-6BCF-5465-A0F333DE5468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29" name="Forme libre : forme 3328">
                <a:extLst>
                  <a:ext uri="{FF2B5EF4-FFF2-40B4-BE49-F238E27FC236}">
                    <a16:creationId xmlns:a16="http://schemas.microsoft.com/office/drawing/2014/main" id="{AAE1137F-57AD-7579-88F9-AA2063289C98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3331" name="Graphique 3330">
            <a:extLst>
              <a:ext uri="{FF2B5EF4-FFF2-40B4-BE49-F238E27FC236}">
                <a16:creationId xmlns:a16="http://schemas.microsoft.com/office/drawing/2014/main" id="{8DFEAFFD-B863-3889-BA08-17A6DFE29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10" y="3896425"/>
            <a:ext cx="662417" cy="662417"/>
          </a:xfrm>
          <a:prstGeom prst="rect">
            <a:avLst/>
          </a:prstGeom>
        </p:spPr>
      </p:pic>
      <p:pic>
        <p:nvPicPr>
          <p:cNvPr id="3333" name="Graphique 3332">
            <a:extLst>
              <a:ext uri="{FF2B5EF4-FFF2-40B4-BE49-F238E27FC236}">
                <a16:creationId xmlns:a16="http://schemas.microsoft.com/office/drawing/2014/main" id="{3E61FBAD-FD7D-3C53-8D6F-C8F4560D9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77196" y="3959207"/>
            <a:ext cx="662417" cy="662417"/>
          </a:xfrm>
          <a:prstGeom prst="rect">
            <a:avLst/>
          </a:prstGeom>
        </p:spPr>
      </p:pic>
      <p:sp>
        <p:nvSpPr>
          <p:cNvPr id="3334" name="Google Shape;167;p35">
            <a:extLst>
              <a:ext uri="{FF2B5EF4-FFF2-40B4-BE49-F238E27FC236}">
                <a16:creationId xmlns:a16="http://schemas.microsoft.com/office/drawing/2014/main" id="{2DC6B012-5155-58A9-2C76-191D80588E33}"/>
              </a:ext>
            </a:extLst>
          </p:cNvPr>
          <p:cNvSpPr txBox="1">
            <a:spLocks/>
          </p:cNvSpPr>
          <p:nvPr/>
        </p:nvSpPr>
        <p:spPr>
          <a:xfrm>
            <a:off x="5458310" y="31602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Content-</a:t>
            </a:r>
            <a:r>
              <a:rPr lang="fr-FR" sz="1800" dirty="0" err="1"/>
              <a:t>Based</a:t>
            </a:r>
            <a:r>
              <a:rPr lang="fr-FR" sz="1800" dirty="0"/>
              <a:t>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grpSp>
        <p:nvGrpSpPr>
          <p:cNvPr id="3335" name="Groupe 3334">
            <a:extLst>
              <a:ext uri="{FF2B5EF4-FFF2-40B4-BE49-F238E27FC236}">
                <a16:creationId xmlns:a16="http://schemas.microsoft.com/office/drawing/2014/main" id="{FD7F4591-0A43-1962-4DA5-EE293B377A1B}"/>
              </a:ext>
            </a:extLst>
          </p:cNvPr>
          <p:cNvGrpSpPr/>
          <p:nvPr/>
        </p:nvGrpSpPr>
        <p:grpSpPr>
          <a:xfrm>
            <a:off x="6292387" y="1057280"/>
            <a:ext cx="1171229" cy="1393471"/>
            <a:chOff x="3702587" y="583347"/>
            <a:chExt cx="1591089" cy="1893000"/>
          </a:xfrm>
        </p:grpSpPr>
        <p:pic>
          <p:nvPicPr>
            <p:cNvPr id="3336" name="Graphique 3335">
              <a:extLst>
                <a:ext uri="{FF2B5EF4-FFF2-40B4-BE49-F238E27FC236}">
                  <a16:creationId xmlns:a16="http://schemas.microsoft.com/office/drawing/2014/main" id="{FCC5E61D-BEBA-FE9D-187D-A789652AA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02587" y="583347"/>
              <a:ext cx="1591089" cy="1591089"/>
            </a:xfrm>
            <a:prstGeom prst="rect">
              <a:avLst/>
            </a:prstGeom>
          </p:spPr>
        </p:pic>
        <p:grpSp>
          <p:nvGrpSpPr>
            <p:cNvPr id="3337" name="Graphique 12">
              <a:extLst>
                <a:ext uri="{FF2B5EF4-FFF2-40B4-BE49-F238E27FC236}">
                  <a16:creationId xmlns:a16="http://schemas.microsoft.com/office/drawing/2014/main" id="{83BF86EE-D16C-22D0-A73B-ECCFCDB37847}"/>
                </a:ext>
              </a:extLst>
            </p:cNvPr>
            <p:cNvGrpSpPr/>
            <p:nvPr/>
          </p:nvGrpSpPr>
          <p:grpSpPr>
            <a:xfrm>
              <a:off x="4664532" y="1869963"/>
              <a:ext cx="444642" cy="606384"/>
              <a:chOff x="1583402" y="2181137"/>
              <a:chExt cx="444642" cy="606384"/>
            </a:xfrm>
          </p:grpSpPr>
          <p:sp>
            <p:nvSpPr>
              <p:cNvPr id="3338" name="Forme libre : forme 3337">
                <a:extLst>
                  <a:ext uri="{FF2B5EF4-FFF2-40B4-BE49-F238E27FC236}">
                    <a16:creationId xmlns:a16="http://schemas.microsoft.com/office/drawing/2014/main" id="{699FD1B2-E72F-7DA1-2C77-3A8785C1BE00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39" name="Forme libre : forme 3338">
                <a:extLst>
                  <a:ext uri="{FF2B5EF4-FFF2-40B4-BE49-F238E27FC236}">
                    <a16:creationId xmlns:a16="http://schemas.microsoft.com/office/drawing/2014/main" id="{438353DE-D1B5-C9E0-8728-4B37775043BF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340" name="Graphique 12">
                <a:extLst>
                  <a:ext uri="{FF2B5EF4-FFF2-40B4-BE49-F238E27FC236}">
                    <a16:creationId xmlns:a16="http://schemas.microsoft.com/office/drawing/2014/main" id="{231CBE59-8F37-B0FA-7413-67401D2DB2D7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3341" name="Forme libre : forme 3340">
                  <a:extLst>
                    <a:ext uri="{FF2B5EF4-FFF2-40B4-BE49-F238E27FC236}">
                      <a16:creationId xmlns:a16="http://schemas.microsoft.com/office/drawing/2014/main" id="{1F9A318D-2586-2FF8-A58C-98C9C8EEDE74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2" name="Forme libre : forme 3341">
                  <a:extLst>
                    <a:ext uri="{FF2B5EF4-FFF2-40B4-BE49-F238E27FC236}">
                      <a16:creationId xmlns:a16="http://schemas.microsoft.com/office/drawing/2014/main" id="{91541576-4179-0AF7-E8C4-A70708D8FC96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3" name="Forme libre : forme 3342">
                  <a:extLst>
                    <a:ext uri="{FF2B5EF4-FFF2-40B4-BE49-F238E27FC236}">
                      <a16:creationId xmlns:a16="http://schemas.microsoft.com/office/drawing/2014/main" id="{AE702AAC-4735-705C-BA7D-F8F7CA32DA54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4" name="Forme libre : forme 3343">
                  <a:extLst>
                    <a:ext uri="{FF2B5EF4-FFF2-40B4-BE49-F238E27FC236}">
                      <a16:creationId xmlns:a16="http://schemas.microsoft.com/office/drawing/2014/main" id="{B5D169F0-022F-1C80-A523-E4632FD22851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5" name="Forme libre : forme 3344">
                  <a:extLst>
                    <a:ext uri="{FF2B5EF4-FFF2-40B4-BE49-F238E27FC236}">
                      <a16:creationId xmlns:a16="http://schemas.microsoft.com/office/drawing/2014/main" id="{CAC160F1-4346-AAC8-C106-C525333EB778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6" name="Forme libre : forme 3345">
                  <a:extLst>
                    <a:ext uri="{FF2B5EF4-FFF2-40B4-BE49-F238E27FC236}">
                      <a16:creationId xmlns:a16="http://schemas.microsoft.com/office/drawing/2014/main" id="{9C19C538-BCF9-85B7-5F26-00B4E8D30FDF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7" name="Forme libre : forme 3346">
                  <a:extLst>
                    <a:ext uri="{FF2B5EF4-FFF2-40B4-BE49-F238E27FC236}">
                      <a16:creationId xmlns:a16="http://schemas.microsoft.com/office/drawing/2014/main" id="{F6890B78-28F0-C9A2-84BF-EE9541F9387C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8" name="Forme libre : forme 3347">
                  <a:extLst>
                    <a:ext uri="{FF2B5EF4-FFF2-40B4-BE49-F238E27FC236}">
                      <a16:creationId xmlns:a16="http://schemas.microsoft.com/office/drawing/2014/main" id="{07847125-B884-6738-2BF1-737A0FFD0EC2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49" name="Forme libre : forme 3348">
                  <a:extLst>
                    <a:ext uri="{FF2B5EF4-FFF2-40B4-BE49-F238E27FC236}">
                      <a16:creationId xmlns:a16="http://schemas.microsoft.com/office/drawing/2014/main" id="{09C934BF-D14C-38C3-97EE-DADF9572D74B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50" name="Forme libre : forme 3349">
                  <a:extLst>
                    <a:ext uri="{FF2B5EF4-FFF2-40B4-BE49-F238E27FC236}">
                      <a16:creationId xmlns:a16="http://schemas.microsoft.com/office/drawing/2014/main" id="{E5A604A9-0BA0-E41F-7F99-B94E9CD449D0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51" name="Forme libre : forme 3350">
                  <a:extLst>
                    <a:ext uri="{FF2B5EF4-FFF2-40B4-BE49-F238E27FC236}">
                      <a16:creationId xmlns:a16="http://schemas.microsoft.com/office/drawing/2014/main" id="{2EEE24A7-EF07-5471-8C0C-2B4FAD3E402A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3352" name="Forme libre : forme 3351">
                  <a:extLst>
                    <a:ext uri="{FF2B5EF4-FFF2-40B4-BE49-F238E27FC236}">
                      <a16:creationId xmlns:a16="http://schemas.microsoft.com/office/drawing/2014/main" id="{D88A3542-48D6-66D9-D01C-2056E770C645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3353" name="Graphique 12">
            <a:extLst>
              <a:ext uri="{FF2B5EF4-FFF2-40B4-BE49-F238E27FC236}">
                <a16:creationId xmlns:a16="http://schemas.microsoft.com/office/drawing/2014/main" id="{55C15678-A936-118B-C34A-51D19D622099}"/>
              </a:ext>
            </a:extLst>
          </p:cNvPr>
          <p:cNvGrpSpPr/>
          <p:nvPr/>
        </p:nvGrpSpPr>
        <p:grpSpPr>
          <a:xfrm>
            <a:off x="6292387" y="2739320"/>
            <a:ext cx="1171229" cy="1597273"/>
            <a:chOff x="1583402" y="2181137"/>
            <a:chExt cx="444642" cy="606384"/>
          </a:xfrm>
        </p:grpSpPr>
        <p:sp>
          <p:nvSpPr>
            <p:cNvPr id="3354" name="Forme libre : forme 3353">
              <a:extLst>
                <a:ext uri="{FF2B5EF4-FFF2-40B4-BE49-F238E27FC236}">
                  <a16:creationId xmlns:a16="http://schemas.microsoft.com/office/drawing/2014/main" id="{E40A0A5A-BFF7-99BD-FC7B-DF40FB7F1080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5" name="Forme libre : forme 3354">
              <a:extLst>
                <a:ext uri="{FF2B5EF4-FFF2-40B4-BE49-F238E27FC236}">
                  <a16:creationId xmlns:a16="http://schemas.microsoft.com/office/drawing/2014/main" id="{AC47BF1C-24A6-CFAD-3FB5-FEDEA3A94CD5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356" name="Graphique 12">
              <a:extLst>
                <a:ext uri="{FF2B5EF4-FFF2-40B4-BE49-F238E27FC236}">
                  <a16:creationId xmlns:a16="http://schemas.microsoft.com/office/drawing/2014/main" id="{1A09CD72-7AA0-930D-AC79-5B9AD177E28A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357" name="Forme libre : forme 3356">
                <a:extLst>
                  <a:ext uri="{FF2B5EF4-FFF2-40B4-BE49-F238E27FC236}">
                    <a16:creationId xmlns:a16="http://schemas.microsoft.com/office/drawing/2014/main" id="{F8CC5CE4-F854-5EB5-877B-FF1E1E5E8DED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58" name="Forme libre : forme 3357">
                <a:extLst>
                  <a:ext uri="{FF2B5EF4-FFF2-40B4-BE49-F238E27FC236}">
                    <a16:creationId xmlns:a16="http://schemas.microsoft.com/office/drawing/2014/main" id="{A5025A6B-8762-88C2-C980-47FD0308D4E7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59" name="Forme libre : forme 3358">
                <a:extLst>
                  <a:ext uri="{FF2B5EF4-FFF2-40B4-BE49-F238E27FC236}">
                    <a16:creationId xmlns:a16="http://schemas.microsoft.com/office/drawing/2014/main" id="{05E37434-A43B-42C1-177C-8DC4B99D05EC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0" name="Forme libre : forme 3359">
                <a:extLst>
                  <a:ext uri="{FF2B5EF4-FFF2-40B4-BE49-F238E27FC236}">
                    <a16:creationId xmlns:a16="http://schemas.microsoft.com/office/drawing/2014/main" id="{248EB4D0-588A-A027-3760-4C5832397A96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1" name="Forme libre : forme 3360">
                <a:extLst>
                  <a:ext uri="{FF2B5EF4-FFF2-40B4-BE49-F238E27FC236}">
                    <a16:creationId xmlns:a16="http://schemas.microsoft.com/office/drawing/2014/main" id="{8E8A8882-F255-B821-9EF1-289BBF2E8FED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2" name="Forme libre : forme 3361">
                <a:extLst>
                  <a:ext uri="{FF2B5EF4-FFF2-40B4-BE49-F238E27FC236}">
                    <a16:creationId xmlns:a16="http://schemas.microsoft.com/office/drawing/2014/main" id="{EE52DFB5-9C93-5E43-FB74-828C328F2373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3" name="Forme libre : forme 3362">
                <a:extLst>
                  <a:ext uri="{FF2B5EF4-FFF2-40B4-BE49-F238E27FC236}">
                    <a16:creationId xmlns:a16="http://schemas.microsoft.com/office/drawing/2014/main" id="{0D9BDDA5-C220-C992-DE34-2923C9E443EE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4" name="Forme libre : forme 3363">
                <a:extLst>
                  <a:ext uri="{FF2B5EF4-FFF2-40B4-BE49-F238E27FC236}">
                    <a16:creationId xmlns:a16="http://schemas.microsoft.com/office/drawing/2014/main" id="{19A0DA2F-9311-5AB8-08F9-0C47B45D780E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5" name="Forme libre : forme 3364">
                <a:extLst>
                  <a:ext uri="{FF2B5EF4-FFF2-40B4-BE49-F238E27FC236}">
                    <a16:creationId xmlns:a16="http://schemas.microsoft.com/office/drawing/2014/main" id="{41EF0EB4-02BF-1BBD-49BA-38D8AC34F2E1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6" name="Forme libre : forme 3365">
                <a:extLst>
                  <a:ext uri="{FF2B5EF4-FFF2-40B4-BE49-F238E27FC236}">
                    <a16:creationId xmlns:a16="http://schemas.microsoft.com/office/drawing/2014/main" id="{58740346-4749-4C3F-DCBA-9D8C14194CA5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7" name="Forme libre : forme 3366">
                <a:extLst>
                  <a:ext uri="{FF2B5EF4-FFF2-40B4-BE49-F238E27FC236}">
                    <a16:creationId xmlns:a16="http://schemas.microsoft.com/office/drawing/2014/main" id="{9FA27C39-477A-05A4-B8E4-5AD1CC043C97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68" name="Forme libre : forme 3367">
                <a:extLst>
                  <a:ext uri="{FF2B5EF4-FFF2-40B4-BE49-F238E27FC236}">
                    <a16:creationId xmlns:a16="http://schemas.microsoft.com/office/drawing/2014/main" id="{F6FB913B-89FA-FE53-680C-F557F079CE6A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3370" name="Graphique 3369">
            <a:extLst>
              <a:ext uri="{FF2B5EF4-FFF2-40B4-BE49-F238E27FC236}">
                <a16:creationId xmlns:a16="http://schemas.microsoft.com/office/drawing/2014/main" id="{27449DFD-C29E-E8D5-E97A-B0210BB9F6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0718" y="3660751"/>
            <a:ext cx="1263337" cy="1263337"/>
          </a:xfrm>
          <a:prstGeom prst="rect">
            <a:avLst/>
          </a:prstGeom>
        </p:spPr>
      </p:pic>
      <p:sp>
        <p:nvSpPr>
          <p:cNvPr id="3371" name="Google Shape;167;p35">
            <a:extLst>
              <a:ext uri="{FF2B5EF4-FFF2-40B4-BE49-F238E27FC236}">
                <a16:creationId xmlns:a16="http://schemas.microsoft.com/office/drawing/2014/main" id="{C7F7AA3D-BFA3-6E40-3118-29B64CD30160}"/>
              </a:ext>
            </a:extLst>
          </p:cNvPr>
          <p:cNvSpPr txBox="1">
            <a:spLocks/>
          </p:cNvSpPr>
          <p:nvPr/>
        </p:nvSpPr>
        <p:spPr>
          <a:xfrm>
            <a:off x="246778" y="4621528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Explicite</a:t>
            </a:r>
          </a:p>
        </p:txBody>
      </p:sp>
      <p:sp>
        <p:nvSpPr>
          <p:cNvPr id="3372" name="Google Shape;167;p35">
            <a:extLst>
              <a:ext uri="{FF2B5EF4-FFF2-40B4-BE49-F238E27FC236}">
                <a16:creationId xmlns:a16="http://schemas.microsoft.com/office/drawing/2014/main" id="{6F666E3E-79A4-772D-F498-B314134FAEEB}"/>
              </a:ext>
            </a:extLst>
          </p:cNvPr>
          <p:cNvSpPr txBox="1">
            <a:spLocks/>
          </p:cNvSpPr>
          <p:nvPr/>
        </p:nvSpPr>
        <p:spPr>
          <a:xfrm>
            <a:off x="5404401" y="4621528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Implicite</a:t>
            </a:r>
          </a:p>
        </p:txBody>
      </p:sp>
    </p:spTree>
    <p:extLst>
      <p:ext uri="{BB962C8B-B14F-4D97-AF65-F5344CB8AC3E}">
        <p14:creationId xmlns:p14="http://schemas.microsoft.com/office/powerpoint/2010/main" val="332135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4" grpId="0"/>
      <p:bldP spid="3371" grpId="0"/>
      <p:bldP spid="33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401267" y="29201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Test du modèle</a:t>
            </a:r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768AAC76-E4EA-498E-378D-B5DE6B198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6212" y="3704599"/>
            <a:ext cx="850900" cy="850900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EAEFAE4-6D27-CA28-64C3-F5D9DB60D93C}"/>
              </a:ext>
            </a:extLst>
          </p:cNvPr>
          <p:cNvGrpSpPr/>
          <p:nvPr/>
        </p:nvGrpSpPr>
        <p:grpSpPr>
          <a:xfrm>
            <a:off x="6292387" y="1057280"/>
            <a:ext cx="1171229" cy="1393471"/>
            <a:chOff x="3702587" y="583347"/>
            <a:chExt cx="1591089" cy="1893000"/>
          </a:xfrm>
        </p:grpSpPr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DAABFDD9-3041-EE86-C874-C117A80E6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02587" y="583347"/>
              <a:ext cx="1591089" cy="1591089"/>
            </a:xfrm>
            <a:prstGeom prst="rect">
              <a:avLst/>
            </a:prstGeom>
          </p:spPr>
        </p:pic>
        <p:grpSp>
          <p:nvGrpSpPr>
            <p:cNvPr id="8" name="Graphique 12">
              <a:extLst>
                <a:ext uri="{FF2B5EF4-FFF2-40B4-BE49-F238E27FC236}">
                  <a16:creationId xmlns:a16="http://schemas.microsoft.com/office/drawing/2014/main" id="{CA48137B-E696-3E16-D28B-A2B8FFC422A4}"/>
                </a:ext>
              </a:extLst>
            </p:cNvPr>
            <p:cNvGrpSpPr/>
            <p:nvPr/>
          </p:nvGrpSpPr>
          <p:grpSpPr>
            <a:xfrm>
              <a:off x="4664532" y="1869963"/>
              <a:ext cx="444642" cy="606384"/>
              <a:chOff x="1583402" y="2181137"/>
              <a:chExt cx="444642" cy="606384"/>
            </a:xfrm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6500DB50-5959-7608-EC9F-B32DA7121D53}"/>
                  </a:ext>
                </a:extLst>
              </p:cNvPr>
              <p:cNvSpPr/>
              <p:nvPr/>
            </p:nvSpPr>
            <p:spPr>
              <a:xfrm>
                <a:off x="1583402" y="2181137"/>
                <a:ext cx="444642" cy="606384"/>
              </a:xfrm>
              <a:custGeom>
                <a:avLst/>
                <a:gdLst>
                  <a:gd name="connsiteX0" fmla="*/ 30289 w 444642"/>
                  <a:gd name="connsiteY0" fmla="*/ -279 h 606384"/>
                  <a:gd name="connsiteX1" fmla="*/ 0 w 444642"/>
                  <a:gd name="connsiteY1" fmla="*/ 30011 h 606384"/>
                  <a:gd name="connsiteX2" fmla="*/ 0 w 444642"/>
                  <a:gd name="connsiteY2" fmla="*/ 575737 h 606384"/>
                  <a:gd name="connsiteX3" fmla="*/ 30289 w 444642"/>
                  <a:gd name="connsiteY3" fmla="*/ 606105 h 606384"/>
                  <a:gd name="connsiteX4" fmla="*/ 414351 w 444642"/>
                  <a:gd name="connsiteY4" fmla="*/ 606105 h 606384"/>
                  <a:gd name="connsiteX5" fmla="*/ 444642 w 444642"/>
                  <a:gd name="connsiteY5" fmla="*/ 575737 h 606384"/>
                  <a:gd name="connsiteX6" fmla="*/ 444642 w 444642"/>
                  <a:gd name="connsiteY6" fmla="*/ 90668 h 606384"/>
                  <a:gd name="connsiteX7" fmla="*/ 441731 w 444642"/>
                  <a:gd name="connsiteY7" fmla="*/ 83488 h 606384"/>
                  <a:gd name="connsiteX8" fmla="*/ 360861 w 444642"/>
                  <a:gd name="connsiteY8" fmla="*/ 2624 h 606384"/>
                  <a:gd name="connsiteX9" fmla="*/ 353699 w 444642"/>
                  <a:gd name="connsiteY9" fmla="*/ -279 h 6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4642" h="606384">
                    <a:moveTo>
                      <a:pt x="30289" y="-279"/>
                    </a:moveTo>
                    <a:cubicBezTo>
                      <a:pt x="13667" y="-279"/>
                      <a:pt x="0" y="13396"/>
                      <a:pt x="0" y="30011"/>
                    </a:cubicBezTo>
                    <a:lnTo>
                      <a:pt x="0" y="575737"/>
                    </a:lnTo>
                    <a:cubicBezTo>
                      <a:pt x="0" y="592353"/>
                      <a:pt x="13667" y="606105"/>
                      <a:pt x="30289" y="606105"/>
                    </a:cubicBezTo>
                    <a:lnTo>
                      <a:pt x="414351" y="606105"/>
                    </a:lnTo>
                    <a:cubicBezTo>
                      <a:pt x="430975" y="606105"/>
                      <a:pt x="444642" y="592353"/>
                      <a:pt x="444642" y="575737"/>
                    </a:cubicBezTo>
                    <a:lnTo>
                      <a:pt x="444642" y="90668"/>
                    </a:lnTo>
                    <a:cubicBezTo>
                      <a:pt x="444661" y="87957"/>
                      <a:pt x="443614" y="85397"/>
                      <a:pt x="441731" y="83488"/>
                    </a:cubicBezTo>
                    <a:lnTo>
                      <a:pt x="360861" y="2624"/>
                    </a:lnTo>
                    <a:cubicBezTo>
                      <a:pt x="358954" y="751"/>
                      <a:pt x="356378" y="-318"/>
                      <a:pt x="353699" y="-279"/>
                    </a:cubicBezTo>
                    <a:close/>
                  </a:path>
                </a:pathLst>
              </a:custGeom>
              <a:solidFill>
                <a:srgbClr val="DBE9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43F19B59-4796-416A-9420-E1A56140F8BC}"/>
                  </a:ext>
                </a:extLst>
              </p:cNvPr>
              <p:cNvSpPr/>
              <p:nvPr/>
            </p:nvSpPr>
            <p:spPr>
              <a:xfrm>
                <a:off x="1927035" y="2181137"/>
                <a:ext cx="101006" cy="100994"/>
              </a:xfrm>
              <a:custGeom>
                <a:avLst/>
                <a:gdLst>
                  <a:gd name="connsiteX0" fmla="*/ 0 w 101006"/>
                  <a:gd name="connsiteY0" fmla="*/ -279 h 100994"/>
                  <a:gd name="connsiteX1" fmla="*/ 0 w 101006"/>
                  <a:gd name="connsiteY1" fmla="*/ 70424 h 100994"/>
                  <a:gd name="connsiteX2" fmla="*/ 30279 w 101006"/>
                  <a:gd name="connsiteY2" fmla="*/ 100714 h 100994"/>
                  <a:gd name="connsiteX3" fmla="*/ 101006 w 101006"/>
                  <a:gd name="connsiteY3" fmla="*/ 100714 h 100994"/>
                  <a:gd name="connsiteX4" fmla="*/ 101006 w 101006"/>
                  <a:gd name="connsiteY4" fmla="*/ 90668 h 100994"/>
                  <a:gd name="connsiteX5" fmla="*/ 98103 w 101006"/>
                  <a:gd name="connsiteY5" fmla="*/ 83488 h 100994"/>
                  <a:gd name="connsiteX6" fmla="*/ 17232 w 101006"/>
                  <a:gd name="connsiteY6" fmla="*/ 2624 h 100994"/>
                  <a:gd name="connsiteX7" fmla="*/ 10067 w 101006"/>
                  <a:gd name="connsiteY7" fmla="*/ -279 h 100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06" h="100994">
                    <a:moveTo>
                      <a:pt x="0" y="-279"/>
                    </a:moveTo>
                    <a:lnTo>
                      <a:pt x="0" y="70424"/>
                    </a:lnTo>
                    <a:cubicBezTo>
                      <a:pt x="0" y="87078"/>
                      <a:pt x="13658" y="100714"/>
                      <a:pt x="30279" y="100714"/>
                    </a:cubicBezTo>
                    <a:lnTo>
                      <a:pt x="101006" y="100714"/>
                    </a:lnTo>
                    <a:lnTo>
                      <a:pt x="101006" y="90668"/>
                    </a:lnTo>
                    <a:cubicBezTo>
                      <a:pt x="101025" y="87957"/>
                      <a:pt x="99982" y="85397"/>
                      <a:pt x="98103" y="83488"/>
                    </a:cubicBezTo>
                    <a:lnTo>
                      <a:pt x="17232" y="2624"/>
                    </a:lnTo>
                    <a:cubicBezTo>
                      <a:pt x="15323" y="751"/>
                      <a:pt x="12746" y="-318"/>
                      <a:pt x="10067" y="-279"/>
                    </a:cubicBezTo>
                    <a:close/>
                  </a:path>
                </a:pathLst>
              </a:custGeom>
              <a:solidFill>
                <a:srgbClr val="C8D4D9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11" name="Graphique 12">
                <a:extLst>
                  <a:ext uri="{FF2B5EF4-FFF2-40B4-BE49-F238E27FC236}">
                    <a16:creationId xmlns:a16="http://schemas.microsoft.com/office/drawing/2014/main" id="{B04F5BE2-22E6-C6C2-290A-CEE573DE67CC}"/>
                  </a:ext>
                </a:extLst>
              </p:cNvPr>
              <p:cNvGrpSpPr/>
              <p:nvPr/>
            </p:nvGrpSpPr>
            <p:grpSpPr>
              <a:xfrm>
                <a:off x="1643540" y="2261964"/>
                <a:ext cx="324754" cy="444744"/>
                <a:chOff x="1643540" y="2261964"/>
                <a:chExt cx="324754" cy="444744"/>
              </a:xfrm>
              <a:solidFill>
                <a:srgbClr val="33658A"/>
              </a:solidFill>
            </p:grpSpPr>
            <p:sp>
              <p:nvSpPr>
                <p:cNvPr id="12" name="Forme libre : forme 11">
                  <a:extLst>
                    <a:ext uri="{FF2B5EF4-FFF2-40B4-BE49-F238E27FC236}">
                      <a16:creationId xmlns:a16="http://schemas.microsoft.com/office/drawing/2014/main" id="{A80357DF-AA16-449F-F1E2-AAF561F03C28}"/>
                    </a:ext>
                  </a:extLst>
                </p:cNvPr>
                <p:cNvSpPr/>
                <p:nvPr/>
              </p:nvSpPr>
              <p:spPr>
                <a:xfrm>
                  <a:off x="1714755" y="2261964"/>
                  <a:ext cx="171819" cy="20206"/>
                </a:xfrm>
                <a:custGeom>
                  <a:avLst/>
                  <a:gdLst>
                    <a:gd name="connsiteX0" fmla="*/ 10112 w 171819"/>
                    <a:gd name="connsiteY0" fmla="*/ -280 h 20206"/>
                    <a:gd name="connsiteX1" fmla="*/ 0 w 171819"/>
                    <a:gd name="connsiteY1" fmla="*/ 9842 h 20206"/>
                    <a:gd name="connsiteX2" fmla="*/ 10106 w 171819"/>
                    <a:gd name="connsiteY2" fmla="*/ 19926 h 20206"/>
                    <a:gd name="connsiteX3" fmla="*/ 10112 w 171819"/>
                    <a:gd name="connsiteY3" fmla="*/ 19926 h 20206"/>
                    <a:gd name="connsiteX4" fmla="*/ 161708 w 171819"/>
                    <a:gd name="connsiteY4" fmla="*/ 19926 h 20206"/>
                    <a:gd name="connsiteX5" fmla="*/ 171819 w 171819"/>
                    <a:gd name="connsiteY5" fmla="*/ 9842 h 20206"/>
                    <a:gd name="connsiteX6" fmla="*/ 161713 w 171819"/>
                    <a:gd name="connsiteY6" fmla="*/ -280 h 20206"/>
                    <a:gd name="connsiteX7" fmla="*/ 161708 w 171819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1819" h="20206">
                      <a:moveTo>
                        <a:pt x="10112" y="-280"/>
                      </a:moveTo>
                      <a:cubicBezTo>
                        <a:pt x="4529" y="-280"/>
                        <a:pt x="2" y="4265"/>
                        <a:pt x="0" y="9842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61708" y="19926"/>
                      </a:lnTo>
                      <a:cubicBezTo>
                        <a:pt x="167291" y="19965"/>
                        <a:pt x="171818" y="15418"/>
                        <a:pt x="171819" y="9842"/>
                      </a:cubicBezTo>
                      <a:cubicBezTo>
                        <a:pt x="171821" y="4265"/>
                        <a:pt x="167296" y="-280"/>
                        <a:pt x="161713" y="-280"/>
                      </a:cubicBezTo>
                      <a:cubicBezTo>
                        <a:pt x="161711" y="-280"/>
                        <a:pt x="161710" y="-280"/>
                        <a:pt x="161708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9F0A4772-39CC-F0A1-94BB-CD069BAFEC7B}"/>
                    </a:ext>
                  </a:extLst>
                </p:cNvPr>
                <p:cNvSpPr/>
                <p:nvPr/>
              </p:nvSpPr>
              <p:spPr>
                <a:xfrm>
                  <a:off x="1643540" y="2383279"/>
                  <a:ext cx="323904" cy="20217"/>
                </a:xfrm>
                <a:custGeom>
                  <a:avLst/>
                  <a:gdLst>
                    <a:gd name="connsiteX0" fmla="*/ 9632 w 323904"/>
                    <a:gd name="connsiteY0" fmla="*/ -280 h 20217"/>
                    <a:gd name="connsiteX1" fmla="*/ 12 w 323904"/>
                    <a:gd name="connsiteY1" fmla="*/ 10301 h 20217"/>
                    <a:gd name="connsiteX2" fmla="*/ 10602 w 323904"/>
                    <a:gd name="connsiteY2" fmla="*/ 19926 h 20217"/>
                    <a:gd name="connsiteX3" fmla="*/ 313793 w 323904"/>
                    <a:gd name="connsiteY3" fmla="*/ 19926 h 20217"/>
                    <a:gd name="connsiteX4" fmla="*/ 323904 w 323904"/>
                    <a:gd name="connsiteY4" fmla="*/ 9843 h 20217"/>
                    <a:gd name="connsiteX5" fmla="*/ 313801 w 323904"/>
                    <a:gd name="connsiteY5" fmla="*/ -280 h 20217"/>
                    <a:gd name="connsiteX6" fmla="*/ 313793 w 323904"/>
                    <a:gd name="connsiteY6" fmla="*/ -280 h 20217"/>
                    <a:gd name="connsiteX7" fmla="*/ 10602 w 323904"/>
                    <a:gd name="connsiteY7" fmla="*/ -280 h 20217"/>
                    <a:gd name="connsiteX8" fmla="*/ 9632 w 323904"/>
                    <a:gd name="connsiteY8" fmla="*/ -280 h 20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3904" h="20217">
                      <a:moveTo>
                        <a:pt x="9632" y="-280"/>
                      </a:moveTo>
                      <a:cubicBezTo>
                        <a:pt x="4049" y="-13"/>
                        <a:pt x="-258" y="4724"/>
                        <a:pt x="12" y="10301"/>
                      </a:cubicBezTo>
                      <a:cubicBezTo>
                        <a:pt x="282" y="15878"/>
                        <a:pt x="5022" y="20194"/>
                        <a:pt x="10602" y="19926"/>
                      </a:cubicBezTo>
                      <a:lnTo>
                        <a:pt x="313793" y="19926"/>
                      </a:lnTo>
                      <a:cubicBezTo>
                        <a:pt x="319378" y="19926"/>
                        <a:pt x="323904" y="15419"/>
                        <a:pt x="323904" y="9843"/>
                      </a:cubicBezTo>
                      <a:cubicBezTo>
                        <a:pt x="323908" y="4265"/>
                        <a:pt x="319382" y="-280"/>
                        <a:pt x="313801" y="-280"/>
                      </a:cubicBezTo>
                      <a:cubicBezTo>
                        <a:pt x="313797" y="-280"/>
                        <a:pt x="313797" y="-280"/>
                        <a:pt x="31379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4" name="Forme libre : forme 13">
                  <a:extLst>
                    <a:ext uri="{FF2B5EF4-FFF2-40B4-BE49-F238E27FC236}">
                      <a16:creationId xmlns:a16="http://schemas.microsoft.com/office/drawing/2014/main" id="{C47A451F-84E1-3598-788E-85689E2CD07C}"/>
                    </a:ext>
                  </a:extLst>
                </p:cNvPr>
                <p:cNvSpPr/>
                <p:nvPr/>
              </p:nvSpPr>
              <p:spPr>
                <a:xfrm>
                  <a:off x="1725054" y="2443908"/>
                  <a:ext cx="243240" cy="20198"/>
                </a:xfrm>
                <a:custGeom>
                  <a:avLst/>
                  <a:gdLst>
                    <a:gd name="connsiteX0" fmla="*/ 8915 w 243240"/>
                    <a:gd name="connsiteY0" fmla="*/ -251 h 20198"/>
                    <a:gd name="connsiteX1" fmla="*/ 72 w 243240"/>
                    <a:gd name="connsiteY1" fmla="*/ 10978 h 20198"/>
                    <a:gd name="connsiteX2" fmla="*/ 9959 w 243240"/>
                    <a:gd name="connsiteY2" fmla="*/ 19878 h 20198"/>
                    <a:gd name="connsiteX3" fmla="*/ 232280 w 243240"/>
                    <a:gd name="connsiteY3" fmla="*/ 19878 h 20198"/>
                    <a:gd name="connsiteX4" fmla="*/ 243204 w 243240"/>
                    <a:gd name="connsiteY4" fmla="*/ 10672 h 20198"/>
                    <a:gd name="connsiteX5" fmla="*/ 233983 w 243240"/>
                    <a:gd name="connsiteY5" fmla="*/ -251 h 20198"/>
                    <a:gd name="connsiteX6" fmla="*/ 232280 w 243240"/>
                    <a:gd name="connsiteY6" fmla="*/ -251 h 20198"/>
                    <a:gd name="connsiteX7" fmla="*/ 9959 w 243240"/>
                    <a:gd name="connsiteY7" fmla="*/ -251 h 20198"/>
                    <a:gd name="connsiteX8" fmla="*/ 8915 w 243240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240" h="20198">
                      <a:moveTo>
                        <a:pt x="8915" y="-251"/>
                      </a:moveTo>
                      <a:cubicBezTo>
                        <a:pt x="3372" y="398"/>
                        <a:pt x="-588" y="5440"/>
                        <a:pt x="72" y="10978"/>
                      </a:cubicBezTo>
                      <a:cubicBezTo>
                        <a:pt x="670" y="16021"/>
                        <a:pt x="4896" y="19802"/>
                        <a:pt x="9959" y="19878"/>
                      </a:cubicBezTo>
                      <a:lnTo>
                        <a:pt x="232280" y="19878"/>
                      </a:lnTo>
                      <a:cubicBezTo>
                        <a:pt x="237841" y="20375"/>
                        <a:pt x="242734" y="16212"/>
                        <a:pt x="243204" y="10672"/>
                      </a:cubicBezTo>
                      <a:cubicBezTo>
                        <a:pt x="243674" y="5096"/>
                        <a:pt x="239545" y="207"/>
                        <a:pt x="233983" y="-251"/>
                      </a:cubicBezTo>
                      <a:cubicBezTo>
                        <a:pt x="233414" y="-290"/>
                        <a:pt x="232845" y="-290"/>
                        <a:pt x="232280" y="-251"/>
                      </a:cubicBezTo>
                      <a:lnTo>
                        <a:pt x="9959" y="-251"/>
                      </a:lnTo>
                      <a:cubicBezTo>
                        <a:pt x="9612" y="-290"/>
                        <a:pt x="9263" y="-290"/>
                        <a:pt x="891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5" name="Forme libre : forme 14">
                  <a:extLst>
                    <a:ext uri="{FF2B5EF4-FFF2-40B4-BE49-F238E27FC236}">
                      <a16:creationId xmlns:a16="http://schemas.microsoft.com/office/drawing/2014/main" id="{84E0F27E-83C3-19BB-F689-DA8411E70289}"/>
                    </a:ext>
                  </a:extLst>
                </p:cNvPr>
                <p:cNvSpPr/>
                <p:nvPr/>
              </p:nvSpPr>
              <p:spPr>
                <a:xfrm>
                  <a:off x="1644031" y="2504518"/>
                  <a:ext cx="323413" cy="20206"/>
                </a:xfrm>
                <a:custGeom>
                  <a:avLst/>
                  <a:gdLst>
                    <a:gd name="connsiteX0" fmla="*/ 10112 w 323413"/>
                    <a:gd name="connsiteY0" fmla="*/ -280 h 20206"/>
                    <a:gd name="connsiteX1" fmla="*/ 0 w 323413"/>
                    <a:gd name="connsiteY1" fmla="*/ 9803 h 20206"/>
                    <a:gd name="connsiteX2" fmla="*/ 10106 w 323413"/>
                    <a:gd name="connsiteY2" fmla="*/ 19926 h 20206"/>
                    <a:gd name="connsiteX3" fmla="*/ 10112 w 323413"/>
                    <a:gd name="connsiteY3" fmla="*/ 19926 h 20206"/>
                    <a:gd name="connsiteX4" fmla="*/ 313303 w 323413"/>
                    <a:gd name="connsiteY4" fmla="*/ 19926 h 20206"/>
                    <a:gd name="connsiteX5" fmla="*/ 323414 w 323413"/>
                    <a:gd name="connsiteY5" fmla="*/ 9842 h 20206"/>
                    <a:gd name="connsiteX6" fmla="*/ 313310 w 323413"/>
                    <a:gd name="connsiteY6" fmla="*/ -280 h 20206"/>
                    <a:gd name="connsiteX7" fmla="*/ 313303 w 323413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3413" h="20206">
                      <a:moveTo>
                        <a:pt x="10112" y="-280"/>
                      </a:moveTo>
                      <a:cubicBezTo>
                        <a:pt x="4529" y="-280"/>
                        <a:pt x="2" y="4227"/>
                        <a:pt x="0" y="9803"/>
                      </a:cubicBezTo>
                      <a:cubicBezTo>
                        <a:pt x="-2" y="15418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313303" y="19926"/>
                      </a:lnTo>
                      <a:cubicBezTo>
                        <a:pt x="318887" y="19926"/>
                        <a:pt x="323414" y="15418"/>
                        <a:pt x="323414" y="9842"/>
                      </a:cubicBezTo>
                      <a:cubicBezTo>
                        <a:pt x="323417" y="4227"/>
                        <a:pt x="318891" y="-280"/>
                        <a:pt x="313310" y="-280"/>
                      </a:cubicBezTo>
                      <a:cubicBezTo>
                        <a:pt x="313307" y="-280"/>
                        <a:pt x="313307" y="-280"/>
                        <a:pt x="313303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B3010AC9-02CD-00BF-CFFF-82B10E68311B}"/>
                    </a:ext>
                  </a:extLst>
                </p:cNvPr>
                <p:cNvSpPr/>
                <p:nvPr/>
              </p:nvSpPr>
              <p:spPr>
                <a:xfrm>
                  <a:off x="1644031" y="2565174"/>
                  <a:ext cx="202108" cy="20206"/>
                </a:xfrm>
                <a:custGeom>
                  <a:avLst/>
                  <a:gdLst>
                    <a:gd name="connsiteX0" fmla="*/ 10112 w 202108"/>
                    <a:gd name="connsiteY0" fmla="*/ -280 h 20206"/>
                    <a:gd name="connsiteX1" fmla="*/ 0 w 202108"/>
                    <a:gd name="connsiteY1" fmla="*/ 9804 h 20206"/>
                    <a:gd name="connsiteX2" fmla="*/ 10106 w 202108"/>
                    <a:gd name="connsiteY2" fmla="*/ 19926 h 20206"/>
                    <a:gd name="connsiteX3" fmla="*/ 10112 w 202108"/>
                    <a:gd name="connsiteY3" fmla="*/ 19926 h 20206"/>
                    <a:gd name="connsiteX4" fmla="*/ 191997 w 202108"/>
                    <a:gd name="connsiteY4" fmla="*/ 19926 h 20206"/>
                    <a:gd name="connsiteX5" fmla="*/ 202109 w 202108"/>
                    <a:gd name="connsiteY5" fmla="*/ 9804 h 20206"/>
                    <a:gd name="connsiteX6" fmla="*/ 192002 w 202108"/>
                    <a:gd name="connsiteY6" fmla="*/ -280 h 20206"/>
                    <a:gd name="connsiteX7" fmla="*/ 191997 w 20210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10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191997" y="19926"/>
                      </a:lnTo>
                      <a:cubicBezTo>
                        <a:pt x="197580" y="19926"/>
                        <a:pt x="202107" y="15419"/>
                        <a:pt x="202109" y="9804"/>
                      </a:cubicBezTo>
                      <a:cubicBezTo>
                        <a:pt x="202110" y="4228"/>
                        <a:pt x="197585" y="-280"/>
                        <a:pt x="192002" y="-280"/>
                      </a:cubicBezTo>
                      <a:cubicBezTo>
                        <a:pt x="192000" y="-280"/>
                        <a:pt x="191999" y="-280"/>
                        <a:pt x="19199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4B2EC52F-E8D2-BB55-66D5-07FE1C0D1E71}"/>
                    </a:ext>
                  </a:extLst>
                </p:cNvPr>
                <p:cNvSpPr/>
                <p:nvPr/>
              </p:nvSpPr>
              <p:spPr>
                <a:xfrm>
                  <a:off x="1866351" y="2565174"/>
                  <a:ext cx="60658" cy="20206"/>
                </a:xfrm>
                <a:custGeom>
                  <a:avLst/>
                  <a:gdLst>
                    <a:gd name="connsiteX0" fmla="*/ 10112 w 60658"/>
                    <a:gd name="connsiteY0" fmla="*/ -280 h 20206"/>
                    <a:gd name="connsiteX1" fmla="*/ 0 w 60658"/>
                    <a:gd name="connsiteY1" fmla="*/ 9804 h 20206"/>
                    <a:gd name="connsiteX2" fmla="*/ 10106 w 60658"/>
                    <a:gd name="connsiteY2" fmla="*/ 19926 h 20206"/>
                    <a:gd name="connsiteX3" fmla="*/ 10112 w 60658"/>
                    <a:gd name="connsiteY3" fmla="*/ 19926 h 20206"/>
                    <a:gd name="connsiteX4" fmla="*/ 50547 w 60658"/>
                    <a:gd name="connsiteY4" fmla="*/ 19926 h 20206"/>
                    <a:gd name="connsiteX5" fmla="*/ 60659 w 60658"/>
                    <a:gd name="connsiteY5" fmla="*/ 9804 h 20206"/>
                    <a:gd name="connsiteX6" fmla="*/ 50553 w 60658"/>
                    <a:gd name="connsiteY6" fmla="*/ -280 h 20206"/>
                    <a:gd name="connsiteX7" fmla="*/ 50547 w 60658"/>
                    <a:gd name="connsiteY7" fmla="*/ -280 h 20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658" h="20206">
                      <a:moveTo>
                        <a:pt x="10112" y="-280"/>
                      </a:moveTo>
                      <a:cubicBezTo>
                        <a:pt x="4529" y="-280"/>
                        <a:pt x="2" y="4228"/>
                        <a:pt x="0" y="9804"/>
                      </a:cubicBezTo>
                      <a:cubicBezTo>
                        <a:pt x="-2" y="15381"/>
                        <a:pt x="4523" y="19926"/>
                        <a:pt x="10106" y="19926"/>
                      </a:cubicBezTo>
                      <a:cubicBezTo>
                        <a:pt x="10108" y="19926"/>
                        <a:pt x="10110" y="19926"/>
                        <a:pt x="10112" y="19926"/>
                      </a:cubicBezTo>
                      <a:lnTo>
                        <a:pt x="50547" y="19926"/>
                      </a:lnTo>
                      <a:cubicBezTo>
                        <a:pt x="56130" y="19926"/>
                        <a:pt x="60657" y="15419"/>
                        <a:pt x="60659" y="9804"/>
                      </a:cubicBezTo>
                      <a:cubicBezTo>
                        <a:pt x="60660" y="4228"/>
                        <a:pt x="56136" y="-280"/>
                        <a:pt x="50553" y="-280"/>
                      </a:cubicBezTo>
                      <a:cubicBezTo>
                        <a:pt x="50551" y="-280"/>
                        <a:pt x="50549" y="-280"/>
                        <a:pt x="50547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6ED7238E-5E27-B3E5-6E45-E57B51D9A031}"/>
                    </a:ext>
                  </a:extLst>
                </p:cNvPr>
                <p:cNvSpPr/>
                <p:nvPr/>
              </p:nvSpPr>
              <p:spPr>
                <a:xfrm>
                  <a:off x="1643540" y="2625804"/>
                  <a:ext cx="222816" cy="20246"/>
                </a:xfrm>
                <a:custGeom>
                  <a:avLst/>
                  <a:gdLst>
                    <a:gd name="connsiteX0" fmla="*/ 9632 w 222816"/>
                    <a:gd name="connsiteY0" fmla="*/ -251 h 20246"/>
                    <a:gd name="connsiteX1" fmla="*/ 12 w 222816"/>
                    <a:gd name="connsiteY1" fmla="*/ 10330 h 20246"/>
                    <a:gd name="connsiteX2" fmla="*/ 10602 w 222816"/>
                    <a:gd name="connsiteY2" fmla="*/ 19955 h 20246"/>
                    <a:gd name="connsiteX3" fmla="*/ 212705 w 222816"/>
                    <a:gd name="connsiteY3" fmla="*/ 19955 h 20246"/>
                    <a:gd name="connsiteX4" fmla="*/ 222817 w 222816"/>
                    <a:gd name="connsiteY4" fmla="*/ 9833 h 20246"/>
                    <a:gd name="connsiteX5" fmla="*/ 212711 w 222816"/>
                    <a:gd name="connsiteY5" fmla="*/ -251 h 20246"/>
                    <a:gd name="connsiteX6" fmla="*/ 212705 w 222816"/>
                    <a:gd name="connsiteY6" fmla="*/ -251 h 20246"/>
                    <a:gd name="connsiteX7" fmla="*/ 10602 w 222816"/>
                    <a:gd name="connsiteY7" fmla="*/ -251 h 20246"/>
                    <a:gd name="connsiteX8" fmla="*/ 9632 w 222816"/>
                    <a:gd name="connsiteY8" fmla="*/ -251 h 2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816" h="20246">
                      <a:moveTo>
                        <a:pt x="9632" y="-251"/>
                      </a:moveTo>
                      <a:cubicBezTo>
                        <a:pt x="4049" y="16"/>
                        <a:pt x="-258" y="4752"/>
                        <a:pt x="12" y="10330"/>
                      </a:cubicBezTo>
                      <a:cubicBezTo>
                        <a:pt x="282" y="15906"/>
                        <a:pt x="5022" y="20222"/>
                        <a:pt x="10602" y="19955"/>
                      </a:cubicBezTo>
                      <a:lnTo>
                        <a:pt x="212705" y="19955"/>
                      </a:lnTo>
                      <a:cubicBezTo>
                        <a:pt x="218288" y="19955"/>
                        <a:pt x="222815" y="15410"/>
                        <a:pt x="222817" y="9833"/>
                      </a:cubicBezTo>
                      <a:cubicBezTo>
                        <a:pt x="222818" y="4255"/>
                        <a:pt x="218294" y="-251"/>
                        <a:pt x="212711" y="-251"/>
                      </a:cubicBezTo>
                      <a:cubicBezTo>
                        <a:pt x="212709" y="-251"/>
                        <a:pt x="212707" y="-251"/>
                        <a:pt x="212705" y="-251"/>
                      </a:cubicBezTo>
                      <a:lnTo>
                        <a:pt x="10602" y="-251"/>
                      </a:lnTo>
                      <a:cubicBezTo>
                        <a:pt x="10279" y="-290"/>
                        <a:pt x="9956" y="-290"/>
                        <a:pt x="9632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D243024B-9509-8059-0689-4E1C7A4BA4AA}"/>
                    </a:ext>
                  </a:extLst>
                </p:cNvPr>
                <p:cNvSpPr/>
                <p:nvPr/>
              </p:nvSpPr>
              <p:spPr>
                <a:xfrm>
                  <a:off x="1724377" y="2686452"/>
                  <a:ext cx="121761" cy="20256"/>
                </a:xfrm>
                <a:custGeom>
                  <a:avLst/>
                  <a:gdLst>
                    <a:gd name="connsiteX0" fmla="*/ 9592 w 121761"/>
                    <a:gd name="connsiteY0" fmla="*/ -280 h 20256"/>
                    <a:gd name="connsiteX1" fmla="*/ 14 w 121761"/>
                    <a:gd name="connsiteY1" fmla="*/ 10377 h 20256"/>
                    <a:gd name="connsiteX2" fmla="*/ 10636 w 121761"/>
                    <a:gd name="connsiteY2" fmla="*/ 19965 h 20256"/>
                    <a:gd name="connsiteX3" fmla="*/ 111650 w 121761"/>
                    <a:gd name="connsiteY3" fmla="*/ 19965 h 20256"/>
                    <a:gd name="connsiteX4" fmla="*/ 121762 w 121761"/>
                    <a:gd name="connsiteY4" fmla="*/ 9842 h 20256"/>
                    <a:gd name="connsiteX5" fmla="*/ 111656 w 121761"/>
                    <a:gd name="connsiteY5" fmla="*/ -280 h 20256"/>
                    <a:gd name="connsiteX6" fmla="*/ 111650 w 121761"/>
                    <a:gd name="connsiteY6" fmla="*/ -280 h 20256"/>
                    <a:gd name="connsiteX7" fmla="*/ 10636 w 121761"/>
                    <a:gd name="connsiteY7" fmla="*/ -280 h 20256"/>
                    <a:gd name="connsiteX8" fmla="*/ 9592 w 121761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761" h="20256">
                      <a:moveTo>
                        <a:pt x="9592" y="-280"/>
                      </a:moveTo>
                      <a:cubicBezTo>
                        <a:pt x="4009" y="25"/>
                        <a:pt x="-279" y="4800"/>
                        <a:pt x="14" y="10377"/>
                      </a:cubicBezTo>
                      <a:cubicBezTo>
                        <a:pt x="307" y="15953"/>
                        <a:pt x="5060" y="20231"/>
                        <a:pt x="10636" y="19965"/>
                      </a:cubicBezTo>
                      <a:lnTo>
                        <a:pt x="111650" y="19965"/>
                      </a:lnTo>
                      <a:cubicBezTo>
                        <a:pt x="117233" y="19965"/>
                        <a:pt x="121760" y="15418"/>
                        <a:pt x="121762" y="9842"/>
                      </a:cubicBezTo>
                      <a:cubicBezTo>
                        <a:pt x="121763" y="4265"/>
                        <a:pt x="117239" y="-243"/>
                        <a:pt x="111656" y="-280"/>
                      </a:cubicBezTo>
                      <a:cubicBezTo>
                        <a:pt x="111654" y="-280"/>
                        <a:pt x="111652" y="-280"/>
                        <a:pt x="111650" y="-280"/>
                      </a:cubicBezTo>
                      <a:lnTo>
                        <a:pt x="10636" y="-280"/>
                      </a:lnTo>
                      <a:cubicBezTo>
                        <a:pt x="10289" y="-280"/>
                        <a:pt x="9940" y="-280"/>
                        <a:pt x="959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2AEAF9CF-B271-FDA1-8BCB-BF46F3CE475C}"/>
                    </a:ext>
                  </a:extLst>
                </p:cNvPr>
                <p:cNvSpPr/>
                <p:nvPr/>
              </p:nvSpPr>
              <p:spPr>
                <a:xfrm>
                  <a:off x="1643540" y="2686452"/>
                  <a:ext cx="61149" cy="20256"/>
                </a:xfrm>
                <a:custGeom>
                  <a:avLst/>
                  <a:gdLst>
                    <a:gd name="connsiteX0" fmla="*/ 9632 w 61149"/>
                    <a:gd name="connsiteY0" fmla="*/ -280 h 20256"/>
                    <a:gd name="connsiteX1" fmla="*/ 12 w 61149"/>
                    <a:gd name="connsiteY1" fmla="*/ 10338 h 20256"/>
                    <a:gd name="connsiteX2" fmla="*/ 10602 w 61149"/>
                    <a:gd name="connsiteY2" fmla="*/ 19965 h 20256"/>
                    <a:gd name="connsiteX3" fmla="*/ 51038 w 61149"/>
                    <a:gd name="connsiteY3" fmla="*/ 19965 h 20256"/>
                    <a:gd name="connsiteX4" fmla="*/ 61149 w 61149"/>
                    <a:gd name="connsiteY4" fmla="*/ 9842 h 20256"/>
                    <a:gd name="connsiteX5" fmla="*/ 51043 w 61149"/>
                    <a:gd name="connsiteY5" fmla="*/ -280 h 20256"/>
                    <a:gd name="connsiteX6" fmla="*/ 51038 w 61149"/>
                    <a:gd name="connsiteY6" fmla="*/ -280 h 20256"/>
                    <a:gd name="connsiteX7" fmla="*/ 10602 w 61149"/>
                    <a:gd name="connsiteY7" fmla="*/ -280 h 20256"/>
                    <a:gd name="connsiteX8" fmla="*/ 9632 w 61149"/>
                    <a:gd name="connsiteY8" fmla="*/ -280 h 20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49" h="20256">
                      <a:moveTo>
                        <a:pt x="9632" y="-280"/>
                      </a:moveTo>
                      <a:cubicBezTo>
                        <a:pt x="4049" y="25"/>
                        <a:pt x="-258" y="4762"/>
                        <a:pt x="12" y="10338"/>
                      </a:cubicBezTo>
                      <a:cubicBezTo>
                        <a:pt x="282" y="15915"/>
                        <a:pt x="5022" y="20231"/>
                        <a:pt x="10602" y="19965"/>
                      </a:cubicBezTo>
                      <a:lnTo>
                        <a:pt x="51038" y="19965"/>
                      </a:lnTo>
                      <a:cubicBezTo>
                        <a:pt x="56621" y="19965"/>
                        <a:pt x="61148" y="15418"/>
                        <a:pt x="61149" y="9842"/>
                      </a:cubicBezTo>
                      <a:cubicBezTo>
                        <a:pt x="61151" y="4265"/>
                        <a:pt x="56626" y="-243"/>
                        <a:pt x="51043" y="-280"/>
                      </a:cubicBezTo>
                      <a:cubicBezTo>
                        <a:pt x="51041" y="-280"/>
                        <a:pt x="51040" y="-280"/>
                        <a:pt x="51038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9C3C4251-4C71-7D69-3620-92A4048AB2A4}"/>
                    </a:ext>
                  </a:extLst>
                </p:cNvPr>
                <p:cNvSpPr/>
                <p:nvPr/>
              </p:nvSpPr>
              <p:spPr>
                <a:xfrm>
                  <a:off x="1644247" y="2443908"/>
                  <a:ext cx="61289" cy="20198"/>
                </a:xfrm>
                <a:custGeom>
                  <a:avLst/>
                  <a:gdLst>
                    <a:gd name="connsiteX0" fmla="*/ 8925 w 61289"/>
                    <a:gd name="connsiteY0" fmla="*/ -251 h 20198"/>
                    <a:gd name="connsiteX1" fmla="*/ 70 w 61289"/>
                    <a:gd name="connsiteY1" fmla="*/ 10978 h 20198"/>
                    <a:gd name="connsiteX2" fmla="*/ 9895 w 61289"/>
                    <a:gd name="connsiteY2" fmla="*/ 19878 h 20198"/>
                    <a:gd name="connsiteX3" fmla="*/ 50330 w 61289"/>
                    <a:gd name="connsiteY3" fmla="*/ 19878 h 20198"/>
                    <a:gd name="connsiteX4" fmla="*/ 61253 w 61289"/>
                    <a:gd name="connsiteY4" fmla="*/ 10672 h 20198"/>
                    <a:gd name="connsiteX5" fmla="*/ 52033 w 61289"/>
                    <a:gd name="connsiteY5" fmla="*/ -251 h 20198"/>
                    <a:gd name="connsiteX6" fmla="*/ 50330 w 61289"/>
                    <a:gd name="connsiteY6" fmla="*/ -251 h 20198"/>
                    <a:gd name="connsiteX7" fmla="*/ 9895 w 61289"/>
                    <a:gd name="connsiteY7" fmla="*/ -251 h 20198"/>
                    <a:gd name="connsiteX8" fmla="*/ 8925 w 61289"/>
                    <a:gd name="connsiteY8" fmla="*/ -251 h 20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289" h="20198">
                      <a:moveTo>
                        <a:pt x="8925" y="-251"/>
                      </a:moveTo>
                      <a:cubicBezTo>
                        <a:pt x="3381" y="398"/>
                        <a:pt x="-583" y="5440"/>
                        <a:pt x="70" y="10978"/>
                      </a:cubicBezTo>
                      <a:cubicBezTo>
                        <a:pt x="661" y="15982"/>
                        <a:pt x="4853" y="19764"/>
                        <a:pt x="9895" y="19878"/>
                      </a:cubicBezTo>
                      <a:lnTo>
                        <a:pt x="50330" y="19878"/>
                      </a:lnTo>
                      <a:cubicBezTo>
                        <a:pt x="55893" y="20375"/>
                        <a:pt x="60783" y="16212"/>
                        <a:pt x="61253" y="10672"/>
                      </a:cubicBezTo>
                      <a:cubicBezTo>
                        <a:pt x="61723" y="5096"/>
                        <a:pt x="57595" y="207"/>
                        <a:pt x="52033" y="-251"/>
                      </a:cubicBezTo>
                      <a:cubicBezTo>
                        <a:pt x="51466" y="-290"/>
                        <a:pt x="50897" y="-290"/>
                        <a:pt x="50330" y="-251"/>
                      </a:cubicBezTo>
                      <a:lnTo>
                        <a:pt x="9895" y="-251"/>
                      </a:lnTo>
                      <a:cubicBezTo>
                        <a:pt x="9572" y="-290"/>
                        <a:pt x="9248" y="-290"/>
                        <a:pt x="8925" y="-251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6E4DACB0-A19E-C72D-2D39-10CF4874BE7F}"/>
                    </a:ext>
                  </a:extLst>
                </p:cNvPr>
                <p:cNvSpPr/>
                <p:nvPr/>
              </p:nvSpPr>
              <p:spPr>
                <a:xfrm>
                  <a:off x="1643540" y="2322621"/>
                  <a:ext cx="243034" cy="20219"/>
                </a:xfrm>
                <a:custGeom>
                  <a:avLst/>
                  <a:gdLst>
                    <a:gd name="connsiteX0" fmla="*/ 9632 w 243034"/>
                    <a:gd name="connsiteY0" fmla="*/ -280 h 20219"/>
                    <a:gd name="connsiteX1" fmla="*/ 12 w 243034"/>
                    <a:gd name="connsiteY1" fmla="*/ 10339 h 20219"/>
                    <a:gd name="connsiteX2" fmla="*/ 10602 w 243034"/>
                    <a:gd name="connsiteY2" fmla="*/ 19927 h 20219"/>
                    <a:gd name="connsiteX3" fmla="*/ 232923 w 243034"/>
                    <a:gd name="connsiteY3" fmla="*/ 19927 h 20219"/>
                    <a:gd name="connsiteX4" fmla="*/ 243035 w 243034"/>
                    <a:gd name="connsiteY4" fmla="*/ 9843 h 20219"/>
                    <a:gd name="connsiteX5" fmla="*/ 232929 w 243034"/>
                    <a:gd name="connsiteY5" fmla="*/ -280 h 20219"/>
                    <a:gd name="connsiteX6" fmla="*/ 232923 w 243034"/>
                    <a:gd name="connsiteY6" fmla="*/ -280 h 20219"/>
                    <a:gd name="connsiteX7" fmla="*/ 10602 w 243034"/>
                    <a:gd name="connsiteY7" fmla="*/ -280 h 20219"/>
                    <a:gd name="connsiteX8" fmla="*/ 9632 w 243034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34" h="20219">
                      <a:moveTo>
                        <a:pt x="9632" y="-280"/>
                      </a:moveTo>
                      <a:cubicBezTo>
                        <a:pt x="4049" y="-12"/>
                        <a:pt x="-258" y="4724"/>
                        <a:pt x="12" y="10339"/>
                      </a:cubicBezTo>
                      <a:cubicBezTo>
                        <a:pt x="282" y="15916"/>
                        <a:pt x="5022" y="20194"/>
                        <a:pt x="10602" y="19927"/>
                      </a:cubicBezTo>
                      <a:lnTo>
                        <a:pt x="232923" y="19927"/>
                      </a:lnTo>
                      <a:cubicBezTo>
                        <a:pt x="238506" y="19927"/>
                        <a:pt x="243033" y="15419"/>
                        <a:pt x="243035" y="9843"/>
                      </a:cubicBezTo>
                      <a:cubicBezTo>
                        <a:pt x="243036" y="4266"/>
                        <a:pt x="238512" y="-280"/>
                        <a:pt x="232929" y="-280"/>
                      </a:cubicBezTo>
                      <a:cubicBezTo>
                        <a:pt x="232927" y="-280"/>
                        <a:pt x="232925" y="-280"/>
                        <a:pt x="232923" y="-280"/>
                      </a:cubicBezTo>
                      <a:lnTo>
                        <a:pt x="10602" y="-280"/>
                      </a:lnTo>
                      <a:cubicBezTo>
                        <a:pt x="10279" y="-280"/>
                        <a:pt x="9956" y="-280"/>
                        <a:pt x="9632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00EEB428-57B7-A816-FA67-7532BA484277}"/>
                    </a:ext>
                  </a:extLst>
                </p:cNvPr>
                <p:cNvSpPr/>
                <p:nvPr/>
              </p:nvSpPr>
              <p:spPr>
                <a:xfrm>
                  <a:off x="1906293" y="2322621"/>
                  <a:ext cx="61151" cy="20219"/>
                </a:xfrm>
                <a:custGeom>
                  <a:avLst/>
                  <a:gdLst>
                    <a:gd name="connsiteX0" fmla="*/ 9636 w 61151"/>
                    <a:gd name="connsiteY0" fmla="*/ -280 h 20219"/>
                    <a:gd name="connsiteX1" fmla="*/ 12 w 61151"/>
                    <a:gd name="connsiteY1" fmla="*/ 10301 h 20219"/>
                    <a:gd name="connsiteX2" fmla="*/ 10606 w 61151"/>
                    <a:gd name="connsiteY2" fmla="*/ 19927 h 20219"/>
                    <a:gd name="connsiteX3" fmla="*/ 51040 w 61151"/>
                    <a:gd name="connsiteY3" fmla="*/ 19927 h 20219"/>
                    <a:gd name="connsiteX4" fmla="*/ 61151 w 61151"/>
                    <a:gd name="connsiteY4" fmla="*/ 9843 h 20219"/>
                    <a:gd name="connsiteX5" fmla="*/ 51048 w 61151"/>
                    <a:gd name="connsiteY5" fmla="*/ -280 h 20219"/>
                    <a:gd name="connsiteX6" fmla="*/ 51040 w 61151"/>
                    <a:gd name="connsiteY6" fmla="*/ -280 h 20219"/>
                    <a:gd name="connsiteX7" fmla="*/ 10606 w 61151"/>
                    <a:gd name="connsiteY7" fmla="*/ -280 h 20219"/>
                    <a:gd name="connsiteX8" fmla="*/ 9636 w 61151"/>
                    <a:gd name="connsiteY8" fmla="*/ -280 h 20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151" h="20219">
                      <a:moveTo>
                        <a:pt x="9636" y="-280"/>
                      </a:moveTo>
                      <a:cubicBezTo>
                        <a:pt x="4053" y="-12"/>
                        <a:pt x="-256" y="4724"/>
                        <a:pt x="12" y="10301"/>
                      </a:cubicBezTo>
                      <a:cubicBezTo>
                        <a:pt x="280" y="15916"/>
                        <a:pt x="5023" y="20194"/>
                        <a:pt x="10606" y="19927"/>
                      </a:cubicBezTo>
                      <a:lnTo>
                        <a:pt x="51040" y="19927"/>
                      </a:lnTo>
                      <a:cubicBezTo>
                        <a:pt x="56625" y="19927"/>
                        <a:pt x="61151" y="15419"/>
                        <a:pt x="61151" y="9843"/>
                      </a:cubicBezTo>
                      <a:cubicBezTo>
                        <a:pt x="61155" y="4266"/>
                        <a:pt x="56629" y="-280"/>
                        <a:pt x="51048" y="-280"/>
                      </a:cubicBezTo>
                      <a:cubicBezTo>
                        <a:pt x="51044" y="-280"/>
                        <a:pt x="51044" y="-280"/>
                        <a:pt x="51040" y="-280"/>
                      </a:cubicBezTo>
                      <a:lnTo>
                        <a:pt x="10606" y="-280"/>
                      </a:lnTo>
                      <a:cubicBezTo>
                        <a:pt x="10283" y="-280"/>
                        <a:pt x="9959" y="-280"/>
                        <a:pt x="9636" y="-280"/>
                      </a:cubicBezTo>
                      <a:close/>
                    </a:path>
                  </a:pathLst>
                </a:custGeom>
                <a:solidFill>
                  <a:srgbClr val="33658A"/>
                </a:solidFill>
                <a:ln w="381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24" name="Graphique 12">
            <a:extLst>
              <a:ext uri="{FF2B5EF4-FFF2-40B4-BE49-F238E27FC236}">
                <a16:creationId xmlns:a16="http://schemas.microsoft.com/office/drawing/2014/main" id="{A703629A-3B1F-9A03-71F8-F0A8B681EE95}"/>
              </a:ext>
            </a:extLst>
          </p:cNvPr>
          <p:cNvGrpSpPr/>
          <p:nvPr/>
        </p:nvGrpSpPr>
        <p:grpSpPr>
          <a:xfrm>
            <a:off x="5862206" y="2645648"/>
            <a:ext cx="665606" cy="907726"/>
            <a:chOff x="1583402" y="2181137"/>
            <a:chExt cx="444642" cy="606384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C0DE5437-C0AE-FD0B-FBE1-D76AF84AE132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9DBAE9D8-42AE-2F33-347A-D48CB29B58A1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27" name="Graphique 12">
              <a:extLst>
                <a:ext uri="{FF2B5EF4-FFF2-40B4-BE49-F238E27FC236}">
                  <a16:creationId xmlns:a16="http://schemas.microsoft.com/office/drawing/2014/main" id="{9B4E3C36-8689-8914-24ED-FF5DB7E3D22B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07CEC001-591C-25A8-A56C-767543FD300A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D788F14E-F5D1-C20F-0FBF-CE6C611A2710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8935950B-F0D0-677A-9FEE-D1137133E9CE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32C73D1C-1B36-4D28-B811-51AC98D80622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" name="Forme libre : forme 31">
                <a:extLst>
                  <a:ext uri="{FF2B5EF4-FFF2-40B4-BE49-F238E27FC236}">
                    <a16:creationId xmlns:a16="http://schemas.microsoft.com/office/drawing/2014/main" id="{4B2D4CAF-00B4-5D92-A288-5427AB2254C8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3" name="Forme libre : forme 32">
                <a:extLst>
                  <a:ext uri="{FF2B5EF4-FFF2-40B4-BE49-F238E27FC236}">
                    <a16:creationId xmlns:a16="http://schemas.microsoft.com/office/drawing/2014/main" id="{D842567B-D0A1-597B-B638-3E692210961B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Forme libre : forme 33">
                <a:extLst>
                  <a:ext uri="{FF2B5EF4-FFF2-40B4-BE49-F238E27FC236}">
                    <a16:creationId xmlns:a16="http://schemas.microsoft.com/office/drawing/2014/main" id="{83FFA994-804A-2595-9E6D-EA84B27150C3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85111FF8-D2CB-584F-18BC-8130638300D1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4DCF03BE-5373-B7E8-BB7E-864557BBA7C2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BD234095-7867-EFFD-9F04-ADC116A94B28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A7944C41-BB28-F157-3BD1-1FCEE1029552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C7FBFCB7-B324-6694-5A60-966F7372DB79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40" name="Graphique 12">
            <a:extLst>
              <a:ext uri="{FF2B5EF4-FFF2-40B4-BE49-F238E27FC236}">
                <a16:creationId xmlns:a16="http://schemas.microsoft.com/office/drawing/2014/main" id="{4E2F85BD-29A9-FB07-3A75-F564E5A14159}"/>
              </a:ext>
            </a:extLst>
          </p:cNvPr>
          <p:cNvGrpSpPr/>
          <p:nvPr/>
        </p:nvGrpSpPr>
        <p:grpSpPr>
          <a:xfrm>
            <a:off x="6537079" y="2645648"/>
            <a:ext cx="665606" cy="907726"/>
            <a:chOff x="1583402" y="2181137"/>
            <a:chExt cx="444642" cy="606384"/>
          </a:xfrm>
        </p:grpSpPr>
        <p:sp>
          <p:nvSpPr>
            <p:cNvPr id="41" name="Forme libre : forme 40">
              <a:extLst>
                <a:ext uri="{FF2B5EF4-FFF2-40B4-BE49-F238E27FC236}">
                  <a16:creationId xmlns:a16="http://schemas.microsoft.com/office/drawing/2014/main" id="{06038E94-56A2-01F7-9F8F-92E22DC6F918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 : forme 41">
              <a:extLst>
                <a:ext uri="{FF2B5EF4-FFF2-40B4-BE49-F238E27FC236}">
                  <a16:creationId xmlns:a16="http://schemas.microsoft.com/office/drawing/2014/main" id="{871193DB-9DCB-F47E-94A0-E4ED76A0A8C0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43" name="Graphique 12">
              <a:extLst>
                <a:ext uri="{FF2B5EF4-FFF2-40B4-BE49-F238E27FC236}">
                  <a16:creationId xmlns:a16="http://schemas.microsoft.com/office/drawing/2014/main" id="{D3B4D813-EDBC-1EB2-EC68-C78E62FFB640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EA5A822A-DA20-F9A5-42A2-0EF07603D176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C5179EA4-57FF-563D-2ABE-A06B54991A11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022B99D1-544D-75F5-4F1E-7D2242EB90C4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550E5770-4DAE-FF3C-FD63-4A87278E0C8E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31F1FA1E-DD68-BE1E-C659-2FC94AF9337E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406B883B-902E-759F-B0E4-75577D0A5E71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7AB52A71-862B-3F67-9C9D-3ADE859E576C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F042CB82-97EF-0A2F-008A-1EB1C3C53A68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063EC714-38F2-89AE-7D91-7E26E87FD078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B053F61D-0FD7-2806-33A3-6B14E537CED4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75C6569E-0413-6F0A-D657-41E5E5D610D6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A10A9C40-F7BB-9A55-43B4-31E4E3D8B660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56" name="Graphique 12">
            <a:extLst>
              <a:ext uri="{FF2B5EF4-FFF2-40B4-BE49-F238E27FC236}">
                <a16:creationId xmlns:a16="http://schemas.microsoft.com/office/drawing/2014/main" id="{D2CEDA7E-3635-02F8-87EE-74015ECC8706}"/>
              </a:ext>
            </a:extLst>
          </p:cNvPr>
          <p:cNvGrpSpPr/>
          <p:nvPr/>
        </p:nvGrpSpPr>
        <p:grpSpPr>
          <a:xfrm>
            <a:off x="7222074" y="2645648"/>
            <a:ext cx="665606" cy="907726"/>
            <a:chOff x="1583402" y="2181137"/>
            <a:chExt cx="444642" cy="606384"/>
          </a:xfrm>
        </p:grpSpPr>
        <p:sp>
          <p:nvSpPr>
            <p:cNvPr id="57" name="Forme libre : forme 56">
              <a:extLst>
                <a:ext uri="{FF2B5EF4-FFF2-40B4-BE49-F238E27FC236}">
                  <a16:creationId xmlns:a16="http://schemas.microsoft.com/office/drawing/2014/main" id="{6E87B473-DEFF-648F-5461-52726801C4B6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 : forme 57">
              <a:extLst>
                <a:ext uri="{FF2B5EF4-FFF2-40B4-BE49-F238E27FC236}">
                  <a16:creationId xmlns:a16="http://schemas.microsoft.com/office/drawing/2014/main" id="{75E67506-EBBA-9829-1737-96258C81CC67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9" name="Graphique 12">
              <a:extLst>
                <a:ext uri="{FF2B5EF4-FFF2-40B4-BE49-F238E27FC236}">
                  <a16:creationId xmlns:a16="http://schemas.microsoft.com/office/drawing/2014/main" id="{300E5864-6926-4A78-CF0E-202EE954AE29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95A224A1-3A8B-D6BD-B25D-7576D8C54D4F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29AC9460-FDBA-D093-EE56-4A7879EC1A48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3C0555C3-8C33-558A-334A-E0AD491B3A6F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F49981C8-C7CD-DB69-B830-5BAEB8CDEC6A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6" name="Forme libre : forme 3135">
                <a:extLst>
                  <a:ext uri="{FF2B5EF4-FFF2-40B4-BE49-F238E27FC236}">
                    <a16:creationId xmlns:a16="http://schemas.microsoft.com/office/drawing/2014/main" id="{BFE5F4C4-9F80-4C99-CA52-90235F36A54D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7" name="Forme libre : forme 3136">
                <a:extLst>
                  <a:ext uri="{FF2B5EF4-FFF2-40B4-BE49-F238E27FC236}">
                    <a16:creationId xmlns:a16="http://schemas.microsoft.com/office/drawing/2014/main" id="{F9ED86D3-F25F-4FF5-D4F1-ED62C031487D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8" name="Forme libre : forme 3137">
                <a:extLst>
                  <a:ext uri="{FF2B5EF4-FFF2-40B4-BE49-F238E27FC236}">
                    <a16:creationId xmlns:a16="http://schemas.microsoft.com/office/drawing/2014/main" id="{A4C0935A-FC25-4E5A-75B3-2707FC9692BE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39" name="Forme libre : forme 3138">
                <a:extLst>
                  <a:ext uri="{FF2B5EF4-FFF2-40B4-BE49-F238E27FC236}">
                    <a16:creationId xmlns:a16="http://schemas.microsoft.com/office/drawing/2014/main" id="{F0C1C2D9-9FA4-285F-F118-43DD40BCB773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0" name="Forme libre : forme 3139">
                <a:extLst>
                  <a:ext uri="{FF2B5EF4-FFF2-40B4-BE49-F238E27FC236}">
                    <a16:creationId xmlns:a16="http://schemas.microsoft.com/office/drawing/2014/main" id="{BE8885E7-6A98-6714-E4BC-2DDFCE99C960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1" name="Forme libre : forme 3140">
                <a:extLst>
                  <a:ext uri="{FF2B5EF4-FFF2-40B4-BE49-F238E27FC236}">
                    <a16:creationId xmlns:a16="http://schemas.microsoft.com/office/drawing/2014/main" id="{AC814AA5-B3DB-AAB9-8E1C-C1372E74777D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2" name="Forme libre : forme 3141">
                <a:extLst>
                  <a:ext uri="{FF2B5EF4-FFF2-40B4-BE49-F238E27FC236}">
                    <a16:creationId xmlns:a16="http://schemas.microsoft.com/office/drawing/2014/main" id="{9CAF251F-D8EB-AEEE-4403-9D76CD3D1348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43" name="Forme libre : forme 3142">
                <a:extLst>
                  <a:ext uri="{FF2B5EF4-FFF2-40B4-BE49-F238E27FC236}">
                    <a16:creationId xmlns:a16="http://schemas.microsoft.com/office/drawing/2014/main" id="{B7E710DA-B80F-8031-F2DE-C41EA3C39275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3144" name="Graphique 3143">
            <a:extLst>
              <a:ext uri="{FF2B5EF4-FFF2-40B4-BE49-F238E27FC236}">
                <a16:creationId xmlns:a16="http://schemas.microsoft.com/office/drawing/2014/main" id="{4906DD21-9F27-072D-A180-056D1B968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292" y="3704599"/>
            <a:ext cx="850900" cy="850900"/>
          </a:xfrm>
          <a:prstGeom prst="rect">
            <a:avLst/>
          </a:prstGeom>
        </p:spPr>
      </p:pic>
      <p:grpSp>
        <p:nvGrpSpPr>
          <p:cNvPr id="3145" name="Graphique 12">
            <a:extLst>
              <a:ext uri="{FF2B5EF4-FFF2-40B4-BE49-F238E27FC236}">
                <a16:creationId xmlns:a16="http://schemas.microsoft.com/office/drawing/2014/main" id="{845251D0-A02C-9203-BA3B-BF492FEE181B}"/>
              </a:ext>
            </a:extLst>
          </p:cNvPr>
          <p:cNvGrpSpPr/>
          <p:nvPr/>
        </p:nvGrpSpPr>
        <p:grpSpPr>
          <a:xfrm>
            <a:off x="1135291" y="2645648"/>
            <a:ext cx="665606" cy="907726"/>
            <a:chOff x="1583402" y="2181137"/>
            <a:chExt cx="444642" cy="606384"/>
          </a:xfrm>
        </p:grpSpPr>
        <p:sp>
          <p:nvSpPr>
            <p:cNvPr id="3146" name="Forme libre : forme 3145">
              <a:extLst>
                <a:ext uri="{FF2B5EF4-FFF2-40B4-BE49-F238E27FC236}">
                  <a16:creationId xmlns:a16="http://schemas.microsoft.com/office/drawing/2014/main" id="{69D55F75-1D3C-CE2F-D420-B76D81A5A7A3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7" name="Forme libre : forme 3146">
              <a:extLst>
                <a:ext uri="{FF2B5EF4-FFF2-40B4-BE49-F238E27FC236}">
                  <a16:creationId xmlns:a16="http://schemas.microsoft.com/office/drawing/2014/main" id="{1B6768C8-557D-9050-D04A-898B141A8E8B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48" name="Graphique 12">
              <a:extLst>
                <a:ext uri="{FF2B5EF4-FFF2-40B4-BE49-F238E27FC236}">
                  <a16:creationId xmlns:a16="http://schemas.microsoft.com/office/drawing/2014/main" id="{DA0A99A6-ABEB-53DE-68D1-16FF33FA6C97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49" name="Forme libre : forme 3148">
                <a:extLst>
                  <a:ext uri="{FF2B5EF4-FFF2-40B4-BE49-F238E27FC236}">
                    <a16:creationId xmlns:a16="http://schemas.microsoft.com/office/drawing/2014/main" id="{33A70169-847F-60E9-F908-5A74A64C711F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0" name="Forme libre : forme 3159">
                <a:extLst>
                  <a:ext uri="{FF2B5EF4-FFF2-40B4-BE49-F238E27FC236}">
                    <a16:creationId xmlns:a16="http://schemas.microsoft.com/office/drawing/2014/main" id="{45E6AB71-925A-FFD5-C3BE-06103941235B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1" name="Forme libre : forme 3160">
                <a:extLst>
                  <a:ext uri="{FF2B5EF4-FFF2-40B4-BE49-F238E27FC236}">
                    <a16:creationId xmlns:a16="http://schemas.microsoft.com/office/drawing/2014/main" id="{925DD81A-0BD9-6C8E-444E-6CBB056D0333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2" name="Forme libre : forme 3161">
                <a:extLst>
                  <a:ext uri="{FF2B5EF4-FFF2-40B4-BE49-F238E27FC236}">
                    <a16:creationId xmlns:a16="http://schemas.microsoft.com/office/drawing/2014/main" id="{04530431-1481-43B8-D81F-338E174D940E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3" name="Forme libre : forme 3162">
                <a:extLst>
                  <a:ext uri="{FF2B5EF4-FFF2-40B4-BE49-F238E27FC236}">
                    <a16:creationId xmlns:a16="http://schemas.microsoft.com/office/drawing/2014/main" id="{504D559F-1D1D-E84E-C4A6-3C801902FA01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4" name="Forme libre : forme 3163">
                <a:extLst>
                  <a:ext uri="{FF2B5EF4-FFF2-40B4-BE49-F238E27FC236}">
                    <a16:creationId xmlns:a16="http://schemas.microsoft.com/office/drawing/2014/main" id="{4EDFE76C-B3E8-8A3B-2E71-F32F7B98D318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5" name="Forme libre : forme 3164">
                <a:extLst>
                  <a:ext uri="{FF2B5EF4-FFF2-40B4-BE49-F238E27FC236}">
                    <a16:creationId xmlns:a16="http://schemas.microsoft.com/office/drawing/2014/main" id="{8CB80BA2-582B-F16C-F971-7DB75C9D70DE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6" name="Forme libre : forme 3165">
                <a:extLst>
                  <a:ext uri="{FF2B5EF4-FFF2-40B4-BE49-F238E27FC236}">
                    <a16:creationId xmlns:a16="http://schemas.microsoft.com/office/drawing/2014/main" id="{DA17FBC5-A1D6-86EF-B1C4-E0F1EDFB5920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7" name="Forme libre : forme 3166">
                <a:extLst>
                  <a:ext uri="{FF2B5EF4-FFF2-40B4-BE49-F238E27FC236}">
                    <a16:creationId xmlns:a16="http://schemas.microsoft.com/office/drawing/2014/main" id="{9BA6BD89-5C53-02B4-C5B2-8A59638DE475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8" name="Forme libre : forme 3167">
                <a:extLst>
                  <a:ext uri="{FF2B5EF4-FFF2-40B4-BE49-F238E27FC236}">
                    <a16:creationId xmlns:a16="http://schemas.microsoft.com/office/drawing/2014/main" id="{CA366548-78BD-62B2-4610-34FCE9289371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69" name="Forme libre : forme 3168">
                <a:extLst>
                  <a:ext uri="{FF2B5EF4-FFF2-40B4-BE49-F238E27FC236}">
                    <a16:creationId xmlns:a16="http://schemas.microsoft.com/office/drawing/2014/main" id="{901868C1-B32A-A207-BF1B-AEF32844CE40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70" name="Forme libre : forme 3169">
                <a:extLst>
                  <a:ext uri="{FF2B5EF4-FFF2-40B4-BE49-F238E27FC236}">
                    <a16:creationId xmlns:a16="http://schemas.microsoft.com/office/drawing/2014/main" id="{E2149425-C8F5-C80F-FF21-49C7D4842E61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71" name="Graphique 12">
            <a:extLst>
              <a:ext uri="{FF2B5EF4-FFF2-40B4-BE49-F238E27FC236}">
                <a16:creationId xmlns:a16="http://schemas.microsoft.com/office/drawing/2014/main" id="{96095696-BAB5-5D4A-E049-9F9806F84622}"/>
              </a:ext>
            </a:extLst>
          </p:cNvPr>
          <p:cNvGrpSpPr/>
          <p:nvPr/>
        </p:nvGrpSpPr>
        <p:grpSpPr>
          <a:xfrm>
            <a:off x="1810164" y="2645648"/>
            <a:ext cx="665606" cy="907726"/>
            <a:chOff x="1583402" y="2181137"/>
            <a:chExt cx="444642" cy="606384"/>
          </a:xfrm>
        </p:grpSpPr>
        <p:sp>
          <p:nvSpPr>
            <p:cNvPr id="3172" name="Forme libre : forme 3171">
              <a:extLst>
                <a:ext uri="{FF2B5EF4-FFF2-40B4-BE49-F238E27FC236}">
                  <a16:creationId xmlns:a16="http://schemas.microsoft.com/office/drawing/2014/main" id="{7F6BD06B-9F38-DF08-A650-58B11C28955A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3" name="Forme libre : forme 3172">
              <a:extLst>
                <a:ext uri="{FF2B5EF4-FFF2-40B4-BE49-F238E27FC236}">
                  <a16:creationId xmlns:a16="http://schemas.microsoft.com/office/drawing/2014/main" id="{748CF41C-B2ED-A573-AB3D-BC6DC63A139C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174" name="Graphique 12">
              <a:extLst>
                <a:ext uri="{FF2B5EF4-FFF2-40B4-BE49-F238E27FC236}">
                  <a16:creationId xmlns:a16="http://schemas.microsoft.com/office/drawing/2014/main" id="{B8F9DA13-67D4-25C1-3909-4BE6B8C93E6B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175" name="Forme libre : forme 3174">
                <a:extLst>
                  <a:ext uri="{FF2B5EF4-FFF2-40B4-BE49-F238E27FC236}">
                    <a16:creationId xmlns:a16="http://schemas.microsoft.com/office/drawing/2014/main" id="{19C5129C-B466-2826-417D-DE61FA9A3EE5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76" name="Forme libre : forme 3175">
                <a:extLst>
                  <a:ext uri="{FF2B5EF4-FFF2-40B4-BE49-F238E27FC236}">
                    <a16:creationId xmlns:a16="http://schemas.microsoft.com/office/drawing/2014/main" id="{AC4C5F3C-8198-2C73-3021-87850BF702D1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77" name="Forme libre : forme 3176">
                <a:extLst>
                  <a:ext uri="{FF2B5EF4-FFF2-40B4-BE49-F238E27FC236}">
                    <a16:creationId xmlns:a16="http://schemas.microsoft.com/office/drawing/2014/main" id="{AF79BC02-400C-4F82-2E1A-68C3F49129ED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78" name="Forme libre : forme 3177">
                <a:extLst>
                  <a:ext uri="{FF2B5EF4-FFF2-40B4-BE49-F238E27FC236}">
                    <a16:creationId xmlns:a16="http://schemas.microsoft.com/office/drawing/2014/main" id="{1680DA48-1CF3-2B0B-A247-E3D4FF3259C5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79" name="Forme libre : forme 3178">
                <a:extLst>
                  <a:ext uri="{FF2B5EF4-FFF2-40B4-BE49-F238E27FC236}">
                    <a16:creationId xmlns:a16="http://schemas.microsoft.com/office/drawing/2014/main" id="{B692CDBA-3E95-5410-E40F-38C1E290A76D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0" name="Forme libre : forme 3179">
                <a:extLst>
                  <a:ext uri="{FF2B5EF4-FFF2-40B4-BE49-F238E27FC236}">
                    <a16:creationId xmlns:a16="http://schemas.microsoft.com/office/drawing/2014/main" id="{84A7F9F4-C31C-28A0-DF86-930E1D841E82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1" name="Forme libre : forme 3180">
                <a:extLst>
                  <a:ext uri="{FF2B5EF4-FFF2-40B4-BE49-F238E27FC236}">
                    <a16:creationId xmlns:a16="http://schemas.microsoft.com/office/drawing/2014/main" id="{456EBD06-E571-BF2E-58CB-22626793D4E7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2" name="Forme libre : forme 3181">
                <a:extLst>
                  <a:ext uri="{FF2B5EF4-FFF2-40B4-BE49-F238E27FC236}">
                    <a16:creationId xmlns:a16="http://schemas.microsoft.com/office/drawing/2014/main" id="{2CCE1E9D-EDFE-7831-2D54-D41B84A0BCE2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3" name="Forme libre : forme 3182">
                <a:extLst>
                  <a:ext uri="{FF2B5EF4-FFF2-40B4-BE49-F238E27FC236}">
                    <a16:creationId xmlns:a16="http://schemas.microsoft.com/office/drawing/2014/main" id="{1803D421-4BDE-78B7-0979-9A6238CD1EF4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4" name="Forme libre : forme 3183">
                <a:extLst>
                  <a:ext uri="{FF2B5EF4-FFF2-40B4-BE49-F238E27FC236}">
                    <a16:creationId xmlns:a16="http://schemas.microsoft.com/office/drawing/2014/main" id="{D257F065-357D-D4C1-A79C-BEA661D0B5A3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5" name="Forme libre : forme 3184">
                <a:extLst>
                  <a:ext uri="{FF2B5EF4-FFF2-40B4-BE49-F238E27FC236}">
                    <a16:creationId xmlns:a16="http://schemas.microsoft.com/office/drawing/2014/main" id="{F61111F9-B8C6-C395-D729-B864D8B3B06E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86" name="Forme libre : forme 3185">
                <a:extLst>
                  <a:ext uri="{FF2B5EF4-FFF2-40B4-BE49-F238E27FC236}">
                    <a16:creationId xmlns:a16="http://schemas.microsoft.com/office/drawing/2014/main" id="{4CE8B172-D61E-B22C-D207-EC8C9E2E8064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187" name="Graphique 12">
            <a:extLst>
              <a:ext uri="{FF2B5EF4-FFF2-40B4-BE49-F238E27FC236}">
                <a16:creationId xmlns:a16="http://schemas.microsoft.com/office/drawing/2014/main" id="{4A88BBAA-E1B5-0C19-5592-0BF5DF0C236D}"/>
              </a:ext>
            </a:extLst>
          </p:cNvPr>
          <p:cNvGrpSpPr/>
          <p:nvPr/>
        </p:nvGrpSpPr>
        <p:grpSpPr>
          <a:xfrm>
            <a:off x="2495159" y="2645648"/>
            <a:ext cx="665606" cy="907726"/>
            <a:chOff x="1583402" y="2181137"/>
            <a:chExt cx="444642" cy="606384"/>
          </a:xfrm>
        </p:grpSpPr>
        <p:sp>
          <p:nvSpPr>
            <p:cNvPr id="3188" name="Forme libre : forme 3187">
              <a:extLst>
                <a:ext uri="{FF2B5EF4-FFF2-40B4-BE49-F238E27FC236}">
                  <a16:creationId xmlns:a16="http://schemas.microsoft.com/office/drawing/2014/main" id="{D12C885F-CA39-B052-FF1E-12A99A0EA765}"/>
                </a:ext>
              </a:extLst>
            </p:cNvPr>
            <p:cNvSpPr/>
            <p:nvPr/>
          </p:nvSpPr>
          <p:spPr>
            <a:xfrm>
              <a:off x="1583402" y="2181137"/>
              <a:ext cx="444642" cy="606384"/>
            </a:xfrm>
            <a:custGeom>
              <a:avLst/>
              <a:gdLst>
                <a:gd name="connsiteX0" fmla="*/ 30289 w 444642"/>
                <a:gd name="connsiteY0" fmla="*/ -279 h 606384"/>
                <a:gd name="connsiteX1" fmla="*/ 0 w 444642"/>
                <a:gd name="connsiteY1" fmla="*/ 30011 h 606384"/>
                <a:gd name="connsiteX2" fmla="*/ 0 w 444642"/>
                <a:gd name="connsiteY2" fmla="*/ 575737 h 606384"/>
                <a:gd name="connsiteX3" fmla="*/ 30289 w 444642"/>
                <a:gd name="connsiteY3" fmla="*/ 606105 h 606384"/>
                <a:gd name="connsiteX4" fmla="*/ 414351 w 444642"/>
                <a:gd name="connsiteY4" fmla="*/ 606105 h 606384"/>
                <a:gd name="connsiteX5" fmla="*/ 444642 w 444642"/>
                <a:gd name="connsiteY5" fmla="*/ 575737 h 606384"/>
                <a:gd name="connsiteX6" fmla="*/ 444642 w 444642"/>
                <a:gd name="connsiteY6" fmla="*/ 90668 h 606384"/>
                <a:gd name="connsiteX7" fmla="*/ 441731 w 444642"/>
                <a:gd name="connsiteY7" fmla="*/ 83488 h 606384"/>
                <a:gd name="connsiteX8" fmla="*/ 360861 w 444642"/>
                <a:gd name="connsiteY8" fmla="*/ 2624 h 606384"/>
                <a:gd name="connsiteX9" fmla="*/ 353699 w 444642"/>
                <a:gd name="connsiteY9" fmla="*/ -279 h 60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642" h="606384">
                  <a:moveTo>
                    <a:pt x="30289" y="-279"/>
                  </a:moveTo>
                  <a:cubicBezTo>
                    <a:pt x="13667" y="-279"/>
                    <a:pt x="0" y="13396"/>
                    <a:pt x="0" y="30011"/>
                  </a:cubicBezTo>
                  <a:lnTo>
                    <a:pt x="0" y="575737"/>
                  </a:lnTo>
                  <a:cubicBezTo>
                    <a:pt x="0" y="592353"/>
                    <a:pt x="13667" y="606105"/>
                    <a:pt x="30289" y="606105"/>
                  </a:cubicBezTo>
                  <a:lnTo>
                    <a:pt x="414351" y="606105"/>
                  </a:lnTo>
                  <a:cubicBezTo>
                    <a:pt x="430975" y="606105"/>
                    <a:pt x="444642" y="592353"/>
                    <a:pt x="444642" y="575737"/>
                  </a:cubicBezTo>
                  <a:lnTo>
                    <a:pt x="444642" y="90668"/>
                  </a:lnTo>
                  <a:cubicBezTo>
                    <a:pt x="444661" y="87957"/>
                    <a:pt x="443614" y="85397"/>
                    <a:pt x="441731" y="83488"/>
                  </a:cubicBezTo>
                  <a:lnTo>
                    <a:pt x="360861" y="2624"/>
                  </a:lnTo>
                  <a:cubicBezTo>
                    <a:pt x="358954" y="751"/>
                    <a:pt x="356378" y="-318"/>
                    <a:pt x="353699" y="-279"/>
                  </a:cubicBezTo>
                  <a:close/>
                </a:path>
              </a:pathLst>
            </a:custGeom>
            <a:solidFill>
              <a:srgbClr val="DBE9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0" name="Forme libre : forme 3189">
              <a:extLst>
                <a:ext uri="{FF2B5EF4-FFF2-40B4-BE49-F238E27FC236}">
                  <a16:creationId xmlns:a16="http://schemas.microsoft.com/office/drawing/2014/main" id="{313D0A7F-09F0-091A-4749-297F075328E5}"/>
                </a:ext>
              </a:extLst>
            </p:cNvPr>
            <p:cNvSpPr/>
            <p:nvPr/>
          </p:nvSpPr>
          <p:spPr>
            <a:xfrm>
              <a:off x="1927035" y="2181137"/>
              <a:ext cx="101006" cy="100994"/>
            </a:xfrm>
            <a:custGeom>
              <a:avLst/>
              <a:gdLst>
                <a:gd name="connsiteX0" fmla="*/ 0 w 101006"/>
                <a:gd name="connsiteY0" fmla="*/ -279 h 100994"/>
                <a:gd name="connsiteX1" fmla="*/ 0 w 101006"/>
                <a:gd name="connsiteY1" fmla="*/ 70424 h 100994"/>
                <a:gd name="connsiteX2" fmla="*/ 30279 w 101006"/>
                <a:gd name="connsiteY2" fmla="*/ 100714 h 100994"/>
                <a:gd name="connsiteX3" fmla="*/ 101006 w 101006"/>
                <a:gd name="connsiteY3" fmla="*/ 100714 h 100994"/>
                <a:gd name="connsiteX4" fmla="*/ 101006 w 101006"/>
                <a:gd name="connsiteY4" fmla="*/ 90668 h 100994"/>
                <a:gd name="connsiteX5" fmla="*/ 98103 w 101006"/>
                <a:gd name="connsiteY5" fmla="*/ 83488 h 100994"/>
                <a:gd name="connsiteX6" fmla="*/ 17232 w 101006"/>
                <a:gd name="connsiteY6" fmla="*/ 2624 h 100994"/>
                <a:gd name="connsiteX7" fmla="*/ 10067 w 101006"/>
                <a:gd name="connsiteY7" fmla="*/ -279 h 10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06" h="100994">
                  <a:moveTo>
                    <a:pt x="0" y="-279"/>
                  </a:moveTo>
                  <a:lnTo>
                    <a:pt x="0" y="70424"/>
                  </a:lnTo>
                  <a:cubicBezTo>
                    <a:pt x="0" y="87078"/>
                    <a:pt x="13658" y="100714"/>
                    <a:pt x="30279" y="100714"/>
                  </a:cubicBezTo>
                  <a:lnTo>
                    <a:pt x="101006" y="100714"/>
                  </a:lnTo>
                  <a:lnTo>
                    <a:pt x="101006" y="90668"/>
                  </a:lnTo>
                  <a:cubicBezTo>
                    <a:pt x="101025" y="87957"/>
                    <a:pt x="99982" y="85397"/>
                    <a:pt x="98103" y="83488"/>
                  </a:cubicBezTo>
                  <a:lnTo>
                    <a:pt x="17232" y="2624"/>
                  </a:lnTo>
                  <a:cubicBezTo>
                    <a:pt x="15323" y="751"/>
                    <a:pt x="12746" y="-318"/>
                    <a:pt x="10067" y="-279"/>
                  </a:cubicBezTo>
                  <a:close/>
                </a:path>
              </a:pathLst>
            </a:custGeom>
            <a:solidFill>
              <a:srgbClr val="C8D4D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258" name="Graphique 12">
              <a:extLst>
                <a:ext uri="{FF2B5EF4-FFF2-40B4-BE49-F238E27FC236}">
                  <a16:creationId xmlns:a16="http://schemas.microsoft.com/office/drawing/2014/main" id="{1F0177EB-DE11-524A-FA6E-8EF5CF7D7013}"/>
                </a:ext>
              </a:extLst>
            </p:cNvPr>
            <p:cNvGrpSpPr/>
            <p:nvPr/>
          </p:nvGrpSpPr>
          <p:grpSpPr>
            <a:xfrm>
              <a:off x="1643540" y="2261964"/>
              <a:ext cx="324754" cy="444744"/>
              <a:chOff x="1643540" y="2261964"/>
              <a:chExt cx="324754" cy="444744"/>
            </a:xfrm>
            <a:solidFill>
              <a:srgbClr val="33658A"/>
            </a:solidFill>
          </p:grpSpPr>
          <p:sp>
            <p:nvSpPr>
              <p:cNvPr id="3259" name="Forme libre : forme 3258">
                <a:extLst>
                  <a:ext uri="{FF2B5EF4-FFF2-40B4-BE49-F238E27FC236}">
                    <a16:creationId xmlns:a16="http://schemas.microsoft.com/office/drawing/2014/main" id="{7016E58F-4C62-3874-6988-8E82E91ED6F6}"/>
                  </a:ext>
                </a:extLst>
              </p:cNvPr>
              <p:cNvSpPr/>
              <p:nvPr/>
            </p:nvSpPr>
            <p:spPr>
              <a:xfrm>
                <a:off x="1714755" y="2261964"/>
                <a:ext cx="171819" cy="20206"/>
              </a:xfrm>
              <a:custGeom>
                <a:avLst/>
                <a:gdLst>
                  <a:gd name="connsiteX0" fmla="*/ 10112 w 171819"/>
                  <a:gd name="connsiteY0" fmla="*/ -280 h 20206"/>
                  <a:gd name="connsiteX1" fmla="*/ 0 w 171819"/>
                  <a:gd name="connsiteY1" fmla="*/ 9842 h 20206"/>
                  <a:gd name="connsiteX2" fmla="*/ 10106 w 171819"/>
                  <a:gd name="connsiteY2" fmla="*/ 19926 h 20206"/>
                  <a:gd name="connsiteX3" fmla="*/ 10112 w 171819"/>
                  <a:gd name="connsiteY3" fmla="*/ 19926 h 20206"/>
                  <a:gd name="connsiteX4" fmla="*/ 161708 w 171819"/>
                  <a:gd name="connsiteY4" fmla="*/ 19926 h 20206"/>
                  <a:gd name="connsiteX5" fmla="*/ 171819 w 171819"/>
                  <a:gd name="connsiteY5" fmla="*/ 9842 h 20206"/>
                  <a:gd name="connsiteX6" fmla="*/ 161713 w 171819"/>
                  <a:gd name="connsiteY6" fmla="*/ -280 h 20206"/>
                  <a:gd name="connsiteX7" fmla="*/ 161708 w 171819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819" h="20206">
                    <a:moveTo>
                      <a:pt x="10112" y="-280"/>
                    </a:moveTo>
                    <a:cubicBezTo>
                      <a:pt x="4529" y="-280"/>
                      <a:pt x="2" y="4265"/>
                      <a:pt x="0" y="9842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61708" y="19926"/>
                    </a:lnTo>
                    <a:cubicBezTo>
                      <a:pt x="167291" y="19965"/>
                      <a:pt x="171818" y="15418"/>
                      <a:pt x="171819" y="9842"/>
                    </a:cubicBezTo>
                    <a:cubicBezTo>
                      <a:pt x="171821" y="4265"/>
                      <a:pt x="167296" y="-280"/>
                      <a:pt x="161713" y="-280"/>
                    </a:cubicBezTo>
                    <a:cubicBezTo>
                      <a:pt x="161711" y="-280"/>
                      <a:pt x="161710" y="-280"/>
                      <a:pt x="161708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0" name="Forme libre : forme 3259">
                <a:extLst>
                  <a:ext uri="{FF2B5EF4-FFF2-40B4-BE49-F238E27FC236}">
                    <a16:creationId xmlns:a16="http://schemas.microsoft.com/office/drawing/2014/main" id="{DAEDD084-FE53-F098-2EAD-2D55115199C9}"/>
                  </a:ext>
                </a:extLst>
              </p:cNvPr>
              <p:cNvSpPr/>
              <p:nvPr/>
            </p:nvSpPr>
            <p:spPr>
              <a:xfrm>
                <a:off x="1643540" y="2383279"/>
                <a:ext cx="323904" cy="20217"/>
              </a:xfrm>
              <a:custGeom>
                <a:avLst/>
                <a:gdLst>
                  <a:gd name="connsiteX0" fmla="*/ 9632 w 323904"/>
                  <a:gd name="connsiteY0" fmla="*/ -280 h 20217"/>
                  <a:gd name="connsiteX1" fmla="*/ 12 w 323904"/>
                  <a:gd name="connsiteY1" fmla="*/ 10301 h 20217"/>
                  <a:gd name="connsiteX2" fmla="*/ 10602 w 323904"/>
                  <a:gd name="connsiteY2" fmla="*/ 19926 h 20217"/>
                  <a:gd name="connsiteX3" fmla="*/ 313793 w 323904"/>
                  <a:gd name="connsiteY3" fmla="*/ 19926 h 20217"/>
                  <a:gd name="connsiteX4" fmla="*/ 323904 w 323904"/>
                  <a:gd name="connsiteY4" fmla="*/ 9843 h 20217"/>
                  <a:gd name="connsiteX5" fmla="*/ 313801 w 323904"/>
                  <a:gd name="connsiteY5" fmla="*/ -280 h 20217"/>
                  <a:gd name="connsiteX6" fmla="*/ 313793 w 323904"/>
                  <a:gd name="connsiteY6" fmla="*/ -280 h 20217"/>
                  <a:gd name="connsiteX7" fmla="*/ 10602 w 323904"/>
                  <a:gd name="connsiteY7" fmla="*/ -280 h 20217"/>
                  <a:gd name="connsiteX8" fmla="*/ 9632 w 323904"/>
                  <a:gd name="connsiteY8" fmla="*/ -280 h 2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904" h="20217">
                    <a:moveTo>
                      <a:pt x="9632" y="-280"/>
                    </a:moveTo>
                    <a:cubicBezTo>
                      <a:pt x="4049" y="-13"/>
                      <a:pt x="-258" y="4724"/>
                      <a:pt x="12" y="10301"/>
                    </a:cubicBezTo>
                    <a:cubicBezTo>
                      <a:pt x="282" y="15878"/>
                      <a:pt x="5022" y="20194"/>
                      <a:pt x="10602" y="19926"/>
                    </a:cubicBezTo>
                    <a:lnTo>
                      <a:pt x="313793" y="19926"/>
                    </a:lnTo>
                    <a:cubicBezTo>
                      <a:pt x="319378" y="19926"/>
                      <a:pt x="323904" y="15419"/>
                      <a:pt x="323904" y="9843"/>
                    </a:cubicBezTo>
                    <a:cubicBezTo>
                      <a:pt x="323908" y="4265"/>
                      <a:pt x="319382" y="-280"/>
                      <a:pt x="313801" y="-280"/>
                    </a:cubicBezTo>
                    <a:cubicBezTo>
                      <a:pt x="313797" y="-280"/>
                      <a:pt x="313797" y="-280"/>
                      <a:pt x="31379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1" name="Forme libre : forme 3260">
                <a:extLst>
                  <a:ext uri="{FF2B5EF4-FFF2-40B4-BE49-F238E27FC236}">
                    <a16:creationId xmlns:a16="http://schemas.microsoft.com/office/drawing/2014/main" id="{EFDD0DDA-2145-4FC2-A03E-18993DE09FB2}"/>
                  </a:ext>
                </a:extLst>
              </p:cNvPr>
              <p:cNvSpPr/>
              <p:nvPr/>
            </p:nvSpPr>
            <p:spPr>
              <a:xfrm>
                <a:off x="1725054" y="2443908"/>
                <a:ext cx="243240" cy="20198"/>
              </a:xfrm>
              <a:custGeom>
                <a:avLst/>
                <a:gdLst>
                  <a:gd name="connsiteX0" fmla="*/ 8915 w 243240"/>
                  <a:gd name="connsiteY0" fmla="*/ -251 h 20198"/>
                  <a:gd name="connsiteX1" fmla="*/ 72 w 243240"/>
                  <a:gd name="connsiteY1" fmla="*/ 10978 h 20198"/>
                  <a:gd name="connsiteX2" fmla="*/ 9959 w 243240"/>
                  <a:gd name="connsiteY2" fmla="*/ 19878 h 20198"/>
                  <a:gd name="connsiteX3" fmla="*/ 232280 w 243240"/>
                  <a:gd name="connsiteY3" fmla="*/ 19878 h 20198"/>
                  <a:gd name="connsiteX4" fmla="*/ 243204 w 243240"/>
                  <a:gd name="connsiteY4" fmla="*/ 10672 h 20198"/>
                  <a:gd name="connsiteX5" fmla="*/ 233983 w 243240"/>
                  <a:gd name="connsiteY5" fmla="*/ -251 h 20198"/>
                  <a:gd name="connsiteX6" fmla="*/ 232280 w 243240"/>
                  <a:gd name="connsiteY6" fmla="*/ -251 h 20198"/>
                  <a:gd name="connsiteX7" fmla="*/ 9959 w 243240"/>
                  <a:gd name="connsiteY7" fmla="*/ -251 h 20198"/>
                  <a:gd name="connsiteX8" fmla="*/ 8915 w 243240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240" h="20198">
                    <a:moveTo>
                      <a:pt x="8915" y="-251"/>
                    </a:moveTo>
                    <a:cubicBezTo>
                      <a:pt x="3372" y="398"/>
                      <a:pt x="-588" y="5440"/>
                      <a:pt x="72" y="10978"/>
                    </a:cubicBezTo>
                    <a:cubicBezTo>
                      <a:pt x="670" y="16021"/>
                      <a:pt x="4896" y="19802"/>
                      <a:pt x="9959" y="19878"/>
                    </a:cubicBezTo>
                    <a:lnTo>
                      <a:pt x="232280" y="19878"/>
                    </a:lnTo>
                    <a:cubicBezTo>
                      <a:pt x="237841" y="20375"/>
                      <a:pt x="242734" y="16212"/>
                      <a:pt x="243204" y="10672"/>
                    </a:cubicBezTo>
                    <a:cubicBezTo>
                      <a:pt x="243674" y="5096"/>
                      <a:pt x="239545" y="207"/>
                      <a:pt x="233983" y="-251"/>
                    </a:cubicBezTo>
                    <a:cubicBezTo>
                      <a:pt x="233414" y="-290"/>
                      <a:pt x="232845" y="-290"/>
                      <a:pt x="232280" y="-251"/>
                    </a:cubicBezTo>
                    <a:lnTo>
                      <a:pt x="9959" y="-251"/>
                    </a:lnTo>
                    <a:cubicBezTo>
                      <a:pt x="9612" y="-290"/>
                      <a:pt x="9263" y="-290"/>
                      <a:pt x="891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2" name="Forme libre : forme 3261">
                <a:extLst>
                  <a:ext uri="{FF2B5EF4-FFF2-40B4-BE49-F238E27FC236}">
                    <a16:creationId xmlns:a16="http://schemas.microsoft.com/office/drawing/2014/main" id="{2F12463E-9886-0FCB-70D1-0E666A0527E3}"/>
                  </a:ext>
                </a:extLst>
              </p:cNvPr>
              <p:cNvSpPr/>
              <p:nvPr/>
            </p:nvSpPr>
            <p:spPr>
              <a:xfrm>
                <a:off x="1644031" y="2504518"/>
                <a:ext cx="323413" cy="20206"/>
              </a:xfrm>
              <a:custGeom>
                <a:avLst/>
                <a:gdLst>
                  <a:gd name="connsiteX0" fmla="*/ 10112 w 323413"/>
                  <a:gd name="connsiteY0" fmla="*/ -280 h 20206"/>
                  <a:gd name="connsiteX1" fmla="*/ 0 w 323413"/>
                  <a:gd name="connsiteY1" fmla="*/ 9803 h 20206"/>
                  <a:gd name="connsiteX2" fmla="*/ 10106 w 323413"/>
                  <a:gd name="connsiteY2" fmla="*/ 19926 h 20206"/>
                  <a:gd name="connsiteX3" fmla="*/ 10112 w 323413"/>
                  <a:gd name="connsiteY3" fmla="*/ 19926 h 20206"/>
                  <a:gd name="connsiteX4" fmla="*/ 313303 w 323413"/>
                  <a:gd name="connsiteY4" fmla="*/ 19926 h 20206"/>
                  <a:gd name="connsiteX5" fmla="*/ 323414 w 323413"/>
                  <a:gd name="connsiteY5" fmla="*/ 9842 h 20206"/>
                  <a:gd name="connsiteX6" fmla="*/ 313310 w 323413"/>
                  <a:gd name="connsiteY6" fmla="*/ -280 h 20206"/>
                  <a:gd name="connsiteX7" fmla="*/ 313303 w 323413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413" h="20206">
                    <a:moveTo>
                      <a:pt x="10112" y="-280"/>
                    </a:moveTo>
                    <a:cubicBezTo>
                      <a:pt x="4529" y="-280"/>
                      <a:pt x="2" y="4227"/>
                      <a:pt x="0" y="9803"/>
                    </a:cubicBezTo>
                    <a:cubicBezTo>
                      <a:pt x="-2" y="15418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313303" y="19926"/>
                    </a:lnTo>
                    <a:cubicBezTo>
                      <a:pt x="318887" y="19926"/>
                      <a:pt x="323414" y="15418"/>
                      <a:pt x="323414" y="9842"/>
                    </a:cubicBezTo>
                    <a:cubicBezTo>
                      <a:pt x="323417" y="4227"/>
                      <a:pt x="318891" y="-280"/>
                      <a:pt x="313310" y="-280"/>
                    </a:cubicBezTo>
                    <a:cubicBezTo>
                      <a:pt x="313307" y="-280"/>
                      <a:pt x="313307" y="-280"/>
                      <a:pt x="313303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3" name="Forme libre : forme 3262">
                <a:extLst>
                  <a:ext uri="{FF2B5EF4-FFF2-40B4-BE49-F238E27FC236}">
                    <a16:creationId xmlns:a16="http://schemas.microsoft.com/office/drawing/2014/main" id="{75046E4D-A6F0-A847-3CA5-81B8D23866A8}"/>
                  </a:ext>
                </a:extLst>
              </p:cNvPr>
              <p:cNvSpPr/>
              <p:nvPr/>
            </p:nvSpPr>
            <p:spPr>
              <a:xfrm>
                <a:off x="1644031" y="2565174"/>
                <a:ext cx="202108" cy="20206"/>
              </a:xfrm>
              <a:custGeom>
                <a:avLst/>
                <a:gdLst>
                  <a:gd name="connsiteX0" fmla="*/ 10112 w 202108"/>
                  <a:gd name="connsiteY0" fmla="*/ -280 h 20206"/>
                  <a:gd name="connsiteX1" fmla="*/ 0 w 202108"/>
                  <a:gd name="connsiteY1" fmla="*/ 9804 h 20206"/>
                  <a:gd name="connsiteX2" fmla="*/ 10106 w 202108"/>
                  <a:gd name="connsiteY2" fmla="*/ 19926 h 20206"/>
                  <a:gd name="connsiteX3" fmla="*/ 10112 w 202108"/>
                  <a:gd name="connsiteY3" fmla="*/ 19926 h 20206"/>
                  <a:gd name="connsiteX4" fmla="*/ 191997 w 202108"/>
                  <a:gd name="connsiteY4" fmla="*/ 19926 h 20206"/>
                  <a:gd name="connsiteX5" fmla="*/ 202109 w 202108"/>
                  <a:gd name="connsiteY5" fmla="*/ 9804 h 20206"/>
                  <a:gd name="connsiteX6" fmla="*/ 192002 w 202108"/>
                  <a:gd name="connsiteY6" fmla="*/ -280 h 20206"/>
                  <a:gd name="connsiteX7" fmla="*/ 191997 w 20210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10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191997" y="19926"/>
                    </a:lnTo>
                    <a:cubicBezTo>
                      <a:pt x="197580" y="19926"/>
                      <a:pt x="202107" y="15419"/>
                      <a:pt x="202109" y="9804"/>
                    </a:cubicBezTo>
                    <a:cubicBezTo>
                      <a:pt x="202110" y="4228"/>
                      <a:pt x="197585" y="-280"/>
                      <a:pt x="192002" y="-280"/>
                    </a:cubicBezTo>
                    <a:cubicBezTo>
                      <a:pt x="192000" y="-280"/>
                      <a:pt x="191999" y="-280"/>
                      <a:pt x="19199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4" name="Forme libre : forme 3263">
                <a:extLst>
                  <a:ext uri="{FF2B5EF4-FFF2-40B4-BE49-F238E27FC236}">
                    <a16:creationId xmlns:a16="http://schemas.microsoft.com/office/drawing/2014/main" id="{EC0881C3-97DF-810C-BE4A-B70B8BDCFA9B}"/>
                  </a:ext>
                </a:extLst>
              </p:cNvPr>
              <p:cNvSpPr/>
              <p:nvPr/>
            </p:nvSpPr>
            <p:spPr>
              <a:xfrm>
                <a:off x="1866351" y="2565174"/>
                <a:ext cx="60658" cy="20206"/>
              </a:xfrm>
              <a:custGeom>
                <a:avLst/>
                <a:gdLst>
                  <a:gd name="connsiteX0" fmla="*/ 10112 w 60658"/>
                  <a:gd name="connsiteY0" fmla="*/ -280 h 20206"/>
                  <a:gd name="connsiteX1" fmla="*/ 0 w 60658"/>
                  <a:gd name="connsiteY1" fmla="*/ 9804 h 20206"/>
                  <a:gd name="connsiteX2" fmla="*/ 10106 w 60658"/>
                  <a:gd name="connsiteY2" fmla="*/ 19926 h 20206"/>
                  <a:gd name="connsiteX3" fmla="*/ 10112 w 60658"/>
                  <a:gd name="connsiteY3" fmla="*/ 19926 h 20206"/>
                  <a:gd name="connsiteX4" fmla="*/ 50547 w 60658"/>
                  <a:gd name="connsiteY4" fmla="*/ 19926 h 20206"/>
                  <a:gd name="connsiteX5" fmla="*/ 60659 w 60658"/>
                  <a:gd name="connsiteY5" fmla="*/ 9804 h 20206"/>
                  <a:gd name="connsiteX6" fmla="*/ 50553 w 60658"/>
                  <a:gd name="connsiteY6" fmla="*/ -280 h 20206"/>
                  <a:gd name="connsiteX7" fmla="*/ 50547 w 60658"/>
                  <a:gd name="connsiteY7" fmla="*/ -280 h 2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58" h="20206">
                    <a:moveTo>
                      <a:pt x="10112" y="-280"/>
                    </a:moveTo>
                    <a:cubicBezTo>
                      <a:pt x="4529" y="-280"/>
                      <a:pt x="2" y="4228"/>
                      <a:pt x="0" y="9804"/>
                    </a:cubicBezTo>
                    <a:cubicBezTo>
                      <a:pt x="-2" y="15381"/>
                      <a:pt x="4523" y="19926"/>
                      <a:pt x="10106" y="19926"/>
                    </a:cubicBezTo>
                    <a:cubicBezTo>
                      <a:pt x="10108" y="19926"/>
                      <a:pt x="10110" y="19926"/>
                      <a:pt x="10112" y="19926"/>
                    </a:cubicBezTo>
                    <a:lnTo>
                      <a:pt x="50547" y="19926"/>
                    </a:lnTo>
                    <a:cubicBezTo>
                      <a:pt x="56130" y="19926"/>
                      <a:pt x="60657" y="15419"/>
                      <a:pt x="60659" y="9804"/>
                    </a:cubicBezTo>
                    <a:cubicBezTo>
                      <a:pt x="60660" y="4228"/>
                      <a:pt x="56136" y="-280"/>
                      <a:pt x="50553" y="-280"/>
                    </a:cubicBezTo>
                    <a:cubicBezTo>
                      <a:pt x="50551" y="-280"/>
                      <a:pt x="50549" y="-280"/>
                      <a:pt x="50547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5" name="Forme libre : forme 3264">
                <a:extLst>
                  <a:ext uri="{FF2B5EF4-FFF2-40B4-BE49-F238E27FC236}">
                    <a16:creationId xmlns:a16="http://schemas.microsoft.com/office/drawing/2014/main" id="{BF441268-E25F-358F-0F1B-86569EE5EE57}"/>
                  </a:ext>
                </a:extLst>
              </p:cNvPr>
              <p:cNvSpPr/>
              <p:nvPr/>
            </p:nvSpPr>
            <p:spPr>
              <a:xfrm>
                <a:off x="1643540" y="2625804"/>
                <a:ext cx="222816" cy="20246"/>
              </a:xfrm>
              <a:custGeom>
                <a:avLst/>
                <a:gdLst>
                  <a:gd name="connsiteX0" fmla="*/ 9632 w 222816"/>
                  <a:gd name="connsiteY0" fmla="*/ -251 h 20246"/>
                  <a:gd name="connsiteX1" fmla="*/ 12 w 222816"/>
                  <a:gd name="connsiteY1" fmla="*/ 10330 h 20246"/>
                  <a:gd name="connsiteX2" fmla="*/ 10602 w 222816"/>
                  <a:gd name="connsiteY2" fmla="*/ 19955 h 20246"/>
                  <a:gd name="connsiteX3" fmla="*/ 212705 w 222816"/>
                  <a:gd name="connsiteY3" fmla="*/ 19955 h 20246"/>
                  <a:gd name="connsiteX4" fmla="*/ 222817 w 222816"/>
                  <a:gd name="connsiteY4" fmla="*/ 9833 h 20246"/>
                  <a:gd name="connsiteX5" fmla="*/ 212711 w 222816"/>
                  <a:gd name="connsiteY5" fmla="*/ -251 h 20246"/>
                  <a:gd name="connsiteX6" fmla="*/ 212705 w 222816"/>
                  <a:gd name="connsiteY6" fmla="*/ -251 h 20246"/>
                  <a:gd name="connsiteX7" fmla="*/ 10602 w 222816"/>
                  <a:gd name="connsiteY7" fmla="*/ -251 h 20246"/>
                  <a:gd name="connsiteX8" fmla="*/ 9632 w 222816"/>
                  <a:gd name="connsiteY8" fmla="*/ -251 h 2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2816" h="20246">
                    <a:moveTo>
                      <a:pt x="9632" y="-251"/>
                    </a:moveTo>
                    <a:cubicBezTo>
                      <a:pt x="4049" y="16"/>
                      <a:pt x="-258" y="4752"/>
                      <a:pt x="12" y="10330"/>
                    </a:cubicBezTo>
                    <a:cubicBezTo>
                      <a:pt x="282" y="15906"/>
                      <a:pt x="5022" y="20222"/>
                      <a:pt x="10602" y="19955"/>
                    </a:cubicBezTo>
                    <a:lnTo>
                      <a:pt x="212705" y="19955"/>
                    </a:lnTo>
                    <a:cubicBezTo>
                      <a:pt x="218288" y="19955"/>
                      <a:pt x="222815" y="15410"/>
                      <a:pt x="222817" y="9833"/>
                    </a:cubicBezTo>
                    <a:cubicBezTo>
                      <a:pt x="222818" y="4255"/>
                      <a:pt x="218294" y="-251"/>
                      <a:pt x="212711" y="-251"/>
                    </a:cubicBezTo>
                    <a:cubicBezTo>
                      <a:pt x="212709" y="-251"/>
                      <a:pt x="212707" y="-251"/>
                      <a:pt x="212705" y="-251"/>
                    </a:cubicBezTo>
                    <a:lnTo>
                      <a:pt x="10602" y="-251"/>
                    </a:lnTo>
                    <a:cubicBezTo>
                      <a:pt x="10279" y="-290"/>
                      <a:pt x="9956" y="-290"/>
                      <a:pt x="9632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6" name="Forme libre : forme 3265">
                <a:extLst>
                  <a:ext uri="{FF2B5EF4-FFF2-40B4-BE49-F238E27FC236}">
                    <a16:creationId xmlns:a16="http://schemas.microsoft.com/office/drawing/2014/main" id="{430C017E-AABD-85D9-D4B6-42213899789E}"/>
                  </a:ext>
                </a:extLst>
              </p:cNvPr>
              <p:cNvSpPr/>
              <p:nvPr/>
            </p:nvSpPr>
            <p:spPr>
              <a:xfrm>
                <a:off x="1724377" y="2686452"/>
                <a:ext cx="121761" cy="20256"/>
              </a:xfrm>
              <a:custGeom>
                <a:avLst/>
                <a:gdLst>
                  <a:gd name="connsiteX0" fmla="*/ 9592 w 121761"/>
                  <a:gd name="connsiteY0" fmla="*/ -280 h 20256"/>
                  <a:gd name="connsiteX1" fmla="*/ 14 w 121761"/>
                  <a:gd name="connsiteY1" fmla="*/ 10377 h 20256"/>
                  <a:gd name="connsiteX2" fmla="*/ 10636 w 121761"/>
                  <a:gd name="connsiteY2" fmla="*/ 19965 h 20256"/>
                  <a:gd name="connsiteX3" fmla="*/ 111650 w 121761"/>
                  <a:gd name="connsiteY3" fmla="*/ 19965 h 20256"/>
                  <a:gd name="connsiteX4" fmla="*/ 121762 w 121761"/>
                  <a:gd name="connsiteY4" fmla="*/ 9842 h 20256"/>
                  <a:gd name="connsiteX5" fmla="*/ 111656 w 121761"/>
                  <a:gd name="connsiteY5" fmla="*/ -280 h 20256"/>
                  <a:gd name="connsiteX6" fmla="*/ 111650 w 121761"/>
                  <a:gd name="connsiteY6" fmla="*/ -280 h 20256"/>
                  <a:gd name="connsiteX7" fmla="*/ 10636 w 121761"/>
                  <a:gd name="connsiteY7" fmla="*/ -280 h 20256"/>
                  <a:gd name="connsiteX8" fmla="*/ 9592 w 121761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761" h="20256">
                    <a:moveTo>
                      <a:pt x="9592" y="-280"/>
                    </a:moveTo>
                    <a:cubicBezTo>
                      <a:pt x="4009" y="25"/>
                      <a:pt x="-279" y="4800"/>
                      <a:pt x="14" y="10377"/>
                    </a:cubicBezTo>
                    <a:cubicBezTo>
                      <a:pt x="307" y="15953"/>
                      <a:pt x="5060" y="20231"/>
                      <a:pt x="10636" y="19965"/>
                    </a:cubicBezTo>
                    <a:lnTo>
                      <a:pt x="111650" y="19965"/>
                    </a:lnTo>
                    <a:cubicBezTo>
                      <a:pt x="117233" y="19965"/>
                      <a:pt x="121760" y="15418"/>
                      <a:pt x="121762" y="9842"/>
                    </a:cubicBezTo>
                    <a:cubicBezTo>
                      <a:pt x="121763" y="4265"/>
                      <a:pt x="117239" y="-243"/>
                      <a:pt x="111656" y="-280"/>
                    </a:cubicBezTo>
                    <a:cubicBezTo>
                      <a:pt x="111654" y="-280"/>
                      <a:pt x="111652" y="-280"/>
                      <a:pt x="111650" y="-280"/>
                    </a:cubicBezTo>
                    <a:lnTo>
                      <a:pt x="10636" y="-280"/>
                    </a:lnTo>
                    <a:cubicBezTo>
                      <a:pt x="10289" y="-280"/>
                      <a:pt x="9940" y="-280"/>
                      <a:pt x="959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7" name="Forme libre : forme 3266">
                <a:extLst>
                  <a:ext uri="{FF2B5EF4-FFF2-40B4-BE49-F238E27FC236}">
                    <a16:creationId xmlns:a16="http://schemas.microsoft.com/office/drawing/2014/main" id="{17391372-E6D4-909D-C5C0-5B86D3F632A0}"/>
                  </a:ext>
                </a:extLst>
              </p:cNvPr>
              <p:cNvSpPr/>
              <p:nvPr/>
            </p:nvSpPr>
            <p:spPr>
              <a:xfrm>
                <a:off x="1643540" y="2686452"/>
                <a:ext cx="61149" cy="20256"/>
              </a:xfrm>
              <a:custGeom>
                <a:avLst/>
                <a:gdLst>
                  <a:gd name="connsiteX0" fmla="*/ 9632 w 61149"/>
                  <a:gd name="connsiteY0" fmla="*/ -280 h 20256"/>
                  <a:gd name="connsiteX1" fmla="*/ 12 w 61149"/>
                  <a:gd name="connsiteY1" fmla="*/ 10338 h 20256"/>
                  <a:gd name="connsiteX2" fmla="*/ 10602 w 61149"/>
                  <a:gd name="connsiteY2" fmla="*/ 19965 h 20256"/>
                  <a:gd name="connsiteX3" fmla="*/ 51038 w 61149"/>
                  <a:gd name="connsiteY3" fmla="*/ 19965 h 20256"/>
                  <a:gd name="connsiteX4" fmla="*/ 61149 w 61149"/>
                  <a:gd name="connsiteY4" fmla="*/ 9842 h 20256"/>
                  <a:gd name="connsiteX5" fmla="*/ 51043 w 61149"/>
                  <a:gd name="connsiteY5" fmla="*/ -280 h 20256"/>
                  <a:gd name="connsiteX6" fmla="*/ 51038 w 61149"/>
                  <a:gd name="connsiteY6" fmla="*/ -280 h 20256"/>
                  <a:gd name="connsiteX7" fmla="*/ 10602 w 61149"/>
                  <a:gd name="connsiteY7" fmla="*/ -280 h 20256"/>
                  <a:gd name="connsiteX8" fmla="*/ 9632 w 61149"/>
                  <a:gd name="connsiteY8" fmla="*/ -280 h 20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49" h="20256">
                    <a:moveTo>
                      <a:pt x="9632" y="-280"/>
                    </a:moveTo>
                    <a:cubicBezTo>
                      <a:pt x="4049" y="25"/>
                      <a:pt x="-258" y="4762"/>
                      <a:pt x="12" y="10338"/>
                    </a:cubicBezTo>
                    <a:cubicBezTo>
                      <a:pt x="282" y="15915"/>
                      <a:pt x="5022" y="20231"/>
                      <a:pt x="10602" y="19965"/>
                    </a:cubicBezTo>
                    <a:lnTo>
                      <a:pt x="51038" y="19965"/>
                    </a:lnTo>
                    <a:cubicBezTo>
                      <a:pt x="56621" y="19965"/>
                      <a:pt x="61148" y="15418"/>
                      <a:pt x="61149" y="9842"/>
                    </a:cubicBezTo>
                    <a:cubicBezTo>
                      <a:pt x="61151" y="4265"/>
                      <a:pt x="56626" y="-243"/>
                      <a:pt x="51043" y="-280"/>
                    </a:cubicBezTo>
                    <a:cubicBezTo>
                      <a:pt x="51041" y="-280"/>
                      <a:pt x="51040" y="-280"/>
                      <a:pt x="51038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8" name="Forme libre : forme 3267">
                <a:extLst>
                  <a:ext uri="{FF2B5EF4-FFF2-40B4-BE49-F238E27FC236}">
                    <a16:creationId xmlns:a16="http://schemas.microsoft.com/office/drawing/2014/main" id="{742A4D99-182B-0404-160F-7668C099C25C}"/>
                  </a:ext>
                </a:extLst>
              </p:cNvPr>
              <p:cNvSpPr/>
              <p:nvPr/>
            </p:nvSpPr>
            <p:spPr>
              <a:xfrm>
                <a:off x="1644247" y="2443908"/>
                <a:ext cx="61289" cy="20198"/>
              </a:xfrm>
              <a:custGeom>
                <a:avLst/>
                <a:gdLst>
                  <a:gd name="connsiteX0" fmla="*/ 8925 w 61289"/>
                  <a:gd name="connsiteY0" fmla="*/ -251 h 20198"/>
                  <a:gd name="connsiteX1" fmla="*/ 70 w 61289"/>
                  <a:gd name="connsiteY1" fmla="*/ 10978 h 20198"/>
                  <a:gd name="connsiteX2" fmla="*/ 9895 w 61289"/>
                  <a:gd name="connsiteY2" fmla="*/ 19878 h 20198"/>
                  <a:gd name="connsiteX3" fmla="*/ 50330 w 61289"/>
                  <a:gd name="connsiteY3" fmla="*/ 19878 h 20198"/>
                  <a:gd name="connsiteX4" fmla="*/ 61253 w 61289"/>
                  <a:gd name="connsiteY4" fmla="*/ 10672 h 20198"/>
                  <a:gd name="connsiteX5" fmla="*/ 52033 w 61289"/>
                  <a:gd name="connsiteY5" fmla="*/ -251 h 20198"/>
                  <a:gd name="connsiteX6" fmla="*/ 50330 w 61289"/>
                  <a:gd name="connsiteY6" fmla="*/ -251 h 20198"/>
                  <a:gd name="connsiteX7" fmla="*/ 9895 w 61289"/>
                  <a:gd name="connsiteY7" fmla="*/ -251 h 20198"/>
                  <a:gd name="connsiteX8" fmla="*/ 8925 w 61289"/>
                  <a:gd name="connsiteY8" fmla="*/ -251 h 2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289" h="20198">
                    <a:moveTo>
                      <a:pt x="8925" y="-251"/>
                    </a:moveTo>
                    <a:cubicBezTo>
                      <a:pt x="3381" y="398"/>
                      <a:pt x="-583" y="5440"/>
                      <a:pt x="70" y="10978"/>
                    </a:cubicBezTo>
                    <a:cubicBezTo>
                      <a:pt x="661" y="15982"/>
                      <a:pt x="4853" y="19764"/>
                      <a:pt x="9895" y="19878"/>
                    </a:cubicBezTo>
                    <a:lnTo>
                      <a:pt x="50330" y="19878"/>
                    </a:lnTo>
                    <a:cubicBezTo>
                      <a:pt x="55893" y="20375"/>
                      <a:pt x="60783" y="16212"/>
                      <a:pt x="61253" y="10672"/>
                    </a:cubicBezTo>
                    <a:cubicBezTo>
                      <a:pt x="61723" y="5096"/>
                      <a:pt x="57595" y="207"/>
                      <a:pt x="52033" y="-251"/>
                    </a:cubicBezTo>
                    <a:cubicBezTo>
                      <a:pt x="51466" y="-290"/>
                      <a:pt x="50897" y="-290"/>
                      <a:pt x="50330" y="-251"/>
                    </a:cubicBezTo>
                    <a:lnTo>
                      <a:pt x="9895" y="-251"/>
                    </a:lnTo>
                    <a:cubicBezTo>
                      <a:pt x="9572" y="-290"/>
                      <a:pt x="9248" y="-290"/>
                      <a:pt x="8925" y="-251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69" name="Forme libre : forme 3268">
                <a:extLst>
                  <a:ext uri="{FF2B5EF4-FFF2-40B4-BE49-F238E27FC236}">
                    <a16:creationId xmlns:a16="http://schemas.microsoft.com/office/drawing/2014/main" id="{022C1E13-72A5-C8A3-C8E1-4E3647F6A65C}"/>
                  </a:ext>
                </a:extLst>
              </p:cNvPr>
              <p:cNvSpPr/>
              <p:nvPr/>
            </p:nvSpPr>
            <p:spPr>
              <a:xfrm>
                <a:off x="1643540" y="2322621"/>
                <a:ext cx="243034" cy="20219"/>
              </a:xfrm>
              <a:custGeom>
                <a:avLst/>
                <a:gdLst>
                  <a:gd name="connsiteX0" fmla="*/ 9632 w 243034"/>
                  <a:gd name="connsiteY0" fmla="*/ -280 h 20219"/>
                  <a:gd name="connsiteX1" fmla="*/ 12 w 243034"/>
                  <a:gd name="connsiteY1" fmla="*/ 10339 h 20219"/>
                  <a:gd name="connsiteX2" fmla="*/ 10602 w 243034"/>
                  <a:gd name="connsiteY2" fmla="*/ 19927 h 20219"/>
                  <a:gd name="connsiteX3" fmla="*/ 232923 w 243034"/>
                  <a:gd name="connsiteY3" fmla="*/ 19927 h 20219"/>
                  <a:gd name="connsiteX4" fmla="*/ 243035 w 243034"/>
                  <a:gd name="connsiteY4" fmla="*/ 9843 h 20219"/>
                  <a:gd name="connsiteX5" fmla="*/ 232929 w 243034"/>
                  <a:gd name="connsiteY5" fmla="*/ -280 h 20219"/>
                  <a:gd name="connsiteX6" fmla="*/ 232923 w 243034"/>
                  <a:gd name="connsiteY6" fmla="*/ -280 h 20219"/>
                  <a:gd name="connsiteX7" fmla="*/ 10602 w 243034"/>
                  <a:gd name="connsiteY7" fmla="*/ -280 h 20219"/>
                  <a:gd name="connsiteX8" fmla="*/ 9632 w 243034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034" h="20219">
                    <a:moveTo>
                      <a:pt x="9632" y="-280"/>
                    </a:moveTo>
                    <a:cubicBezTo>
                      <a:pt x="4049" y="-12"/>
                      <a:pt x="-258" y="4724"/>
                      <a:pt x="12" y="10339"/>
                    </a:cubicBezTo>
                    <a:cubicBezTo>
                      <a:pt x="282" y="15916"/>
                      <a:pt x="5022" y="20194"/>
                      <a:pt x="10602" y="19927"/>
                    </a:cubicBezTo>
                    <a:lnTo>
                      <a:pt x="232923" y="19927"/>
                    </a:lnTo>
                    <a:cubicBezTo>
                      <a:pt x="238506" y="19927"/>
                      <a:pt x="243033" y="15419"/>
                      <a:pt x="243035" y="9843"/>
                    </a:cubicBezTo>
                    <a:cubicBezTo>
                      <a:pt x="243036" y="4266"/>
                      <a:pt x="238512" y="-280"/>
                      <a:pt x="232929" y="-280"/>
                    </a:cubicBezTo>
                    <a:cubicBezTo>
                      <a:pt x="232927" y="-280"/>
                      <a:pt x="232925" y="-280"/>
                      <a:pt x="232923" y="-280"/>
                    </a:cubicBezTo>
                    <a:lnTo>
                      <a:pt x="10602" y="-280"/>
                    </a:lnTo>
                    <a:cubicBezTo>
                      <a:pt x="10279" y="-280"/>
                      <a:pt x="9956" y="-280"/>
                      <a:pt x="9632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70" name="Forme libre : forme 3269">
                <a:extLst>
                  <a:ext uri="{FF2B5EF4-FFF2-40B4-BE49-F238E27FC236}">
                    <a16:creationId xmlns:a16="http://schemas.microsoft.com/office/drawing/2014/main" id="{CCC8E05E-7ED8-037B-74EB-5031FCC173AD}"/>
                  </a:ext>
                </a:extLst>
              </p:cNvPr>
              <p:cNvSpPr/>
              <p:nvPr/>
            </p:nvSpPr>
            <p:spPr>
              <a:xfrm>
                <a:off x="1906293" y="2322621"/>
                <a:ext cx="61151" cy="20219"/>
              </a:xfrm>
              <a:custGeom>
                <a:avLst/>
                <a:gdLst>
                  <a:gd name="connsiteX0" fmla="*/ 9636 w 61151"/>
                  <a:gd name="connsiteY0" fmla="*/ -280 h 20219"/>
                  <a:gd name="connsiteX1" fmla="*/ 12 w 61151"/>
                  <a:gd name="connsiteY1" fmla="*/ 10301 h 20219"/>
                  <a:gd name="connsiteX2" fmla="*/ 10606 w 61151"/>
                  <a:gd name="connsiteY2" fmla="*/ 19927 h 20219"/>
                  <a:gd name="connsiteX3" fmla="*/ 51040 w 61151"/>
                  <a:gd name="connsiteY3" fmla="*/ 19927 h 20219"/>
                  <a:gd name="connsiteX4" fmla="*/ 61151 w 61151"/>
                  <a:gd name="connsiteY4" fmla="*/ 9843 h 20219"/>
                  <a:gd name="connsiteX5" fmla="*/ 51048 w 61151"/>
                  <a:gd name="connsiteY5" fmla="*/ -280 h 20219"/>
                  <a:gd name="connsiteX6" fmla="*/ 51040 w 61151"/>
                  <a:gd name="connsiteY6" fmla="*/ -280 h 20219"/>
                  <a:gd name="connsiteX7" fmla="*/ 10606 w 61151"/>
                  <a:gd name="connsiteY7" fmla="*/ -280 h 20219"/>
                  <a:gd name="connsiteX8" fmla="*/ 9636 w 61151"/>
                  <a:gd name="connsiteY8" fmla="*/ -280 h 2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151" h="20219">
                    <a:moveTo>
                      <a:pt x="9636" y="-280"/>
                    </a:moveTo>
                    <a:cubicBezTo>
                      <a:pt x="4053" y="-12"/>
                      <a:pt x="-256" y="4724"/>
                      <a:pt x="12" y="10301"/>
                    </a:cubicBezTo>
                    <a:cubicBezTo>
                      <a:pt x="280" y="15916"/>
                      <a:pt x="5023" y="20194"/>
                      <a:pt x="10606" y="19927"/>
                    </a:cubicBezTo>
                    <a:lnTo>
                      <a:pt x="51040" y="19927"/>
                    </a:lnTo>
                    <a:cubicBezTo>
                      <a:pt x="56625" y="19927"/>
                      <a:pt x="61151" y="15419"/>
                      <a:pt x="61151" y="9843"/>
                    </a:cubicBezTo>
                    <a:cubicBezTo>
                      <a:pt x="61155" y="4266"/>
                      <a:pt x="56629" y="-280"/>
                      <a:pt x="51048" y="-280"/>
                    </a:cubicBezTo>
                    <a:cubicBezTo>
                      <a:pt x="51044" y="-280"/>
                      <a:pt x="51044" y="-280"/>
                      <a:pt x="51040" y="-280"/>
                    </a:cubicBezTo>
                    <a:lnTo>
                      <a:pt x="10606" y="-280"/>
                    </a:lnTo>
                    <a:cubicBezTo>
                      <a:pt x="10283" y="-280"/>
                      <a:pt x="9959" y="-280"/>
                      <a:pt x="9636" y="-280"/>
                    </a:cubicBezTo>
                    <a:close/>
                  </a:path>
                </a:pathLst>
              </a:custGeom>
              <a:solidFill>
                <a:srgbClr val="33658A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pic>
        <p:nvPicPr>
          <p:cNvPr id="3271" name="Picture 4" descr="Scikit-learn — Wikipédia">
            <a:extLst>
              <a:ext uri="{FF2B5EF4-FFF2-40B4-BE49-F238E27FC236}">
                <a16:creationId xmlns:a16="http://schemas.microsoft.com/office/drawing/2014/main" id="{75DF7271-74D6-E862-8F19-3CC80591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5" y="1272401"/>
            <a:ext cx="2127332" cy="114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2" name="ZoneTexte 3271">
            <a:extLst>
              <a:ext uri="{FF2B5EF4-FFF2-40B4-BE49-F238E27FC236}">
                <a16:creationId xmlns:a16="http://schemas.microsoft.com/office/drawing/2014/main" id="{0E942A5D-8812-FFC6-6F93-BE55EEB3A01C}"/>
              </a:ext>
            </a:extLst>
          </p:cNvPr>
          <p:cNvSpPr txBox="1"/>
          <p:nvPr/>
        </p:nvSpPr>
        <p:spPr>
          <a:xfrm>
            <a:off x="3866049" y="2101415"/>
            <a:ext cx="147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33%</a:t>
            </a:r>
          </a:p>
        </p:txBody>
      </p:sp>
      <p:cxnSp>
        <p:nvCxnSpPr>
          <p:cNvPr id="3273" name="Google Shape;439;p48">
            <a:extLst>
              <a:ext uri="{FF2B5EF4-FFF2-40B4-BE49-F238E27FC236}">
                <a16:creationId xmlns:a16="http://schemas.microsoft.com/office/drawing/2014/main" id="{C4BAE4DF-C70F-CB27-E7AF-4CCB727A0F13}"/>
              </a:ext>
            </a:extLst>
          </p:cNvPr>
          <p:cNvCxnSpPr/>
          <p:nvPr/>
        </p:nvCxnSpPr>
        <p:spPr>
          <a:xfrm>
            <a:off x="-180340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2849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Fonction</a:t>
            </a:r>
            <a:endParaRPr dirty="0"/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7240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3328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Azure Fonction</a:t>
            </a:r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084C20-FCF6-00EC-DB77-D2652B65A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565946" y="1673137"/>
            <a:ext cx="2498554" cy="18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0" name="Image 3149">
            <a:extLst>
              <a:ext uri="{FF2B5EF4-FFF2-40B4-BE49-F238E27FC236}">
                <a16:creationId xmlns:a16="http://schemas.microsoft.com/office/drawing/2014/main" id="{14AA228B-2BEF-D4DB-D63A-129117631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31" y="16731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8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C820255-ED64-9D59-5857-45B1F1480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438275"/>
            <a:ext cx="4762500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8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3328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Azure Fonction</a:t>
            </a:r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50" name="Image 3149">
            <a:extLst>
              <a:ext uri="{FF2B5EF4-FFF2-40B4-BE49-F238E27FC236}">
                <a16:creationId xmlns:a16="http://schemas.microsoft.com/office/drawing/2014/main" id="{14AA228B-2BEF-D4DB-D63A-12911763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69" y="1673136"/>
            <a:ext cx="2143125" cy="21431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0D6879A-2A2D-C0BC-3194-020C51F7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49" y="167313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5C0A5-3FBA-B45D-54FE-1B29A5FE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322723" y="1673135"/>
            <a:ext cx="2498554" cy="18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65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3328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Azure Fonction</a:t>
            </a:r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D6879A-2A2D-C0BC-3194-020C51F7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91" y="222108"/>
            <a:ext cx="444217" cy="4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0E308BF7-3551-8F90-8666-3DA4D263C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67580"/>
              </p:ext>
            </p:extLst>
          </p:nvPr>
        </p:nvGraphicFramePr>
        <p:xfrm>
          <a:off x="328611" y="2571750"/>
          <a:ext cx="2781300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4" imgW="2781360" imgH="1714680" progId="Paint.Picture">
                  <p:embed/>
                </p:oleObj>
              </mc:Choice>
              <mc:Fallback>
                <p:oleObj name="Image bitmap" r:id="rId4" imgW="2781360" imgH="1714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11" y="2571750"/>
                        <a:ext cx="2781300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>
            <a:extLst>
              <a:ext uri="{FF2B5EF4-FFF2-40B4-BE49-F238E27FC236}">
                <a16:creationId xmlns:a16="http://schemas.microsoft.com/office/drawing/2014/main" id="{8C5A84B2-CCA9-B924-56E3-C0CA4E37C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733098"/>
              </p:ext>
            </p:extLst>
          </p:nvPr>
        </p:nvGraphicFramePr>
        <p:xfrm>
          <a:off x="257174" y="853025"/>
          <a:ext cx="29241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6" imgW="2924280" imgH="847800" progId="Paint.Picture">
                  <p:embed/>
                </p:oleObj>
              </mc:Choice>
              <mc:Fallback>
                <p:oleObj name="Image bitmap" r:id="rId6" imgW="2924280" imgH="847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7174" y="853025"/>
                        <a:ext cx="29241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8DE61D4B-6559-EEF9-1EAE-2F7874B32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2" y="853025"/>
            <a:ext cx="2486025" cy="2352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B566BC9-2F41-1AB9-686B-97EE55B626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2812"/>
          <a:stretch/>
        </p:blipFill>
        <p:spPr>
          <a:xfrm>
            <a:off x="6331850" y="1355786"/>
            <a:ext cx="2486025" cy="2930464"/>
          </a:xfrm>
          <a:prstGeom prst="rect">
            <a:avLst/>
          </a:prstGeom>
        </p:spPr>
      </p:pic>
      <p:cxnSp>
        <p:nvCxnSpPr>
          <p:cNvPr id="12" name="Google Shape;481;p51">
            <a:extLst>
              <a:ext uri="{FF2B5EF4-FFF2-40B4-BE49-F238E27FC236}">
                <a16:creationId xmlns:a16="http://schemas.microsoft.com/office/drawing/2014/main" id="{6A2B6C79-ED0B-2569-3ECD-F63C3FBC2B05}"/>
              </a:ext>
            </a:extLst>
          </p:cNvPr>
          <p:cNvCxnSpPr/>
          <p:nvPr/>
        </p:nvCxnSpPr>
        <p:spPr>
          <a:xfrm>
            <a:off x="2162075" y="-24969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8688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3328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Azure Fonction</a:t>
            </a:r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Nuage 2">
            <a:extLst>
              <a:ext uri="{FF2B5EF4-FFF2-40B4-BE49-F238E27FC236}">
                <a16:creationId xmlns:a16="http://schemas.microsoft.com/office/drawing/2014/main" id="{C274E259-94C3-7ABA-A26B-78C17FD7B9EC}"/>
              </a:ext>
            </a:extLst>
          </p:cNvPr>
          <p:cNvSpPr/>
          <p:nvPr/>
        </p:nvSpPr>
        <p:spPr>
          <a:xfrm>
            <a:off x="893198" y="2571750"/>
            <a:ext cx="5865410" cy="19863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FD08A59-0B05-2CE0-4C1A-D9A574447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8614" y="837026"/>
            <a:ext cx="1171229" cy="117122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7A0344-F396-5219-5329-17706F3A6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302" y="3088413"/>
            <a:ext cx="800269" cy="800269"/>
          </a:xfrm>
          <a:prstGeom prst="rect">
            <a:avLst/>
          </a:prstGeom>
        </p:spPr>
      </p:pic>
      <p:pic>
        <p:nvPicPr>
          <p:cNvPr id="3074" name="Picture 2" descr="Azure Storage Blob icon in Color Style">
            <a:extLst>
              <a:ext uri="{FF2B5EF4-FFF2-40B4-BE49-F238E27FC236}">
                <a16:creationId xmlns:a16="http://schemas.microsoft.com/office/drawing/2014/main" id="{02FBC283-2E4C-F46C-D801-6F5CA810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428" y="2903963"/>
            <a:ext cx="1148080" cy="11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4B3A3B7D-A5E3-197B-EDF7-CF54CCCDD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74023" y="1212790"/>
            <a:ext cx="857423" cy="857423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75A7191C-1A93-2643-E691-6854B17B98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6735" y="1161693"/>
            <a:ext cx="959618" cy="959618"/>
          </a:xfrm>
          <a:prstGeom prst="rect">
            <a:avLst/>
          </a:prstGeom>
        </p:spPr>
      </p:pic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52361B2-CB9D-2BC9-4594-85E3FE591635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6496353" y="1641502"/>
            <a:ext cx="877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5495096-D966-613B-82C1-51328AAFCE2B}"/>
              </a:ext>
            </a:extLst>
          </p:cNvPr>
          <p:cNvCxnSpPr>
            <a:cxnSpLocks/>
            <a:stCxn id="16" idx="1"/>
            <a:endCxn id="3074" idx="0"/>
          </p:cNvCxnSpPr>
          <p:nvPr/>
        </p:nvCxnSpPr>
        <p:spPr>
          <a:xfrm flipH="1">
            <a:off x="4764468" y="1641502"/>
            <a:ext cx="772267" cy="12624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9227032-DA5E-010F-0C8A-EF42B5EDACF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824229" y="2008255"/>
            <a:ext cx="9208" cy="1080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8970EAD-C199-7037-4A5B-C85C7E7B3754}"/>
              </a:ext>
            </a:extLst>
          </p:cNvPr>
          <p:cNvCxnSpPr>
            <a:cxnSpLocks/>
            <a:stCxn id="3074" idx="1"/>
            <a:endCxn id="5" idx="3"/>
          </p:cNvCxnSpPr>
          <p:nvPr/>
        </p:nvCxnSpPr>
        <p:spPr>
          <a:xfrm flipH="1">
            <a:off x="3233571" y="3478003"/>
            <a:ext cx="956857" cy="105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Google Shape;167;p35">
            <a:extLst>
              <a:ext uri="{FF2B5EF4-FFF2-40B4-BE49-F238E27FC236}">
                <a16:creationId xmlns:a16="http://schemas.microsoft.com/office/drawing/2014/main" id="{E68B4357-63AC-C484-B66C-FAA4B4634B25}"/>
              </a:ext>
            </a:extLst>
          </p:cNvPr>
          <p:cNvSpPr txBox="1">
            <a:spLocks/>
          </p:cNvSpPr>
          <p:nvPr/>
        </p:nvSpPr>
        <p:spPr>
          <a:xfrm>
            <a:off x="6316307" y="1325481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 err="1"/>
              <a:t>pre-procesing</a:t>
            </a:r>
            <a:endParaRPr lang="fr-FR" sz="1100" dirty="0"/>
          </a:p>
        </p:txBody>
      </p:sp>
      <p:sp>
        <p:nvSpPr>
          <p:cNvPr id="7" name="Google Shape;167;p35">
            <a:extLst>
              <a:ext uri="{FF2B5EF4-FFF2-40B4-BE49-F238E27FC236}">
                <a16:creationId xmlns:a16="http://schemas.microsoft.com/office/drawing/2014/main" id="{AA9E5990-8D6C-19FF-BBA0-3079BE8086D8}"/>
              </a:ext>
            </a:extLst>
          </p:cNvPr>
          <p:cNvSpPr txBox="1">
            <a:spLocks/>
          </p:cNvSpPr>
          <p:nvPr/>
        </p:nvSpPr>
        <p:spPr>
          <a:xfrm rot="18050999">
            <a:off x="4385068" y="1930587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 err="1"/>
              <a:t>modele</a:t>
            </a:r>
            <a:endParaRPr lang="fr-FR" sz="1100" dirty="0"/>
          </a:p>
        </p:txBody>
      </p:sp>
      <p:sp>
        <p:nvSpPr>
          <p:cNvPr id="8" name="Google Shape;167;p35">
            <a:extLst>
              <a:ext uri="{FF2B5EF4-FFF2-40B4-BE49-F238E27FC236}">
                <a16:creationId xmlns:a16="http://schemas.microsoft.com/office/drawing/2014/main" id="{47E34CA1-F1B6-0F8D-CAE5-5887D94C4578}"/>
              </a:ext>
            </a:extLst>
          </p:cNvPr>
          <p:cNvSpPr txBox="1">
            <a:spLocks/>
          </p:cNvSpPr>
          <p:nvPr/>
        </p:nvSpPr>
        <p:spPr>
          <a:xfrm>
            <a:off x="1814420" y="2366908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 err="1"/>
              <a:t>user_id</a:t>
            </a:r>
            <a:endParaRPr lang="fr-FR" sz="1100" dirty="0"/>
          </a:p>
        </p:txBody>
      </p:sp>
      <p:sp>
        <p:nvSpPr>
          <p:cNvPr id="9" name="Google Shape;167;p35">
            <a:extLst>
              <a:ext uri="{FF2B5EF4-FFF2-40B4-BE49-F238E27FC236}">
                <a16:creationId xmlns:a16="http://schemas.microsoft.com/office/drawing/2014/main" id="{B40E3E1B-4D08-A5FA-BB5A-680D2B4208E2}"/>
              </a:ext>
            </a:extLst>
          </p:cNvPr>
          <p:cNvSpPr txBox="1">
            <a:spLocks/>
          </p:cNvSpPr>
          <p:nvPr/>
        </p:nvSpPr>
        <p:spPr>
          <a:xfrm>
            <a:off x="3093118" y="3512019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000" dirty="0"/>
              <a:t>recommandation</a:t>
            </a:r>
          </a:p>
        </p:txBody>
      </p:sp>
      <p:sp>
        <p:nvSpPr>
          <p:cNvPr id="12" name="Google Shape;167;p35">
            <a:extLst>
              <a:ext uri="{FF2B5EF4-FFF2-40B4-BE49-F238E27FC236}">
                <a16:creationId xmlns:a16="http://schemas.microsoft.com/office/drawing/2014/main" id="{39823C74-36B5-69DA-A886-3F9DEAA762F5}"/>
              </a:ext>
            </a:extLst>
          </p:cNvPr>
          <p:cNvSpPr txBox="1">
            <a:spLocks/>
          </p:cNvSpPr>
          <p:nvPr/>
        </p:nvSpPr>
        <p:spPr>
          <a:xfrm>
            <a:off x="2710183" y="2370851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 err="1"/>
              <a:t>article_id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16809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Nuage 56">
            <a:extLst>
              <a:ext uri="{FF2B5EF4-FFF2-40B4-BE49-F238E27FC236}">
                <a16:creationId xmlns:a16="http://schemas.microsoft.com/office/drawing/2014/main" id="{3741FDB1-B9B9-3FB6-34C3-0259DE4940C0}"/>
              </a:ext>
            </a:extLst>
          </p:cNvPr>
          <p:cNvSpPr/>
          <p:nvPr/>
        </p:nvSpPr>
        <p:spPr>
          <a:xfrm>
            <a:off x="6776720" y="0"/>
            <a:ext cx="2509520" cy="13409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Nuage 36">
            <a:extLst>
              <a:ext uri="{FF2B5EF4-FFF2-40B4-BE49-F238E27FC236}">
                <a16:creationId xmlns:a16="http://schemas.microsoft.com/office/drawing/2014/main" id="{DE6F2C8D-6451-0D82-3DFC-9151A531BE83}"/>
              </a:ext>
            </a:extLst>
          </p:cNvPr>
          <p:cNvSpPr/>
          <p:nvPr/>
        </p:nvSpPr>
        <p:spPr>
          <a:xfrm>
            <a:off x="396242" y="1615447"/>
            <a:ext cx="8585198" cy="344423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3328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Azure Fonction</a:t>
            </a:r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phique 4">
            <a:extLst>
              <a:ext uri="{FF2B5EF4-FFF2-40B4-BE49-F238E27FC236}">
                <a16:creationId xmlns:a16="http://schemas.microsoft.com/office/drawing/2014/main" id="{3AE27558-BA2B-9DB3-4A1D-077CBF97D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2067" y="366400"/>
            <a:ext cx="1171229" cy="117122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3E257-EFF2-7C4F-889F-8A22B54B8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546" y="2264153"/>
            <a:ext cx="800269" cy="800269"/>
          </a:xfrm>
          <a:prstGeom prst="rect">
            <a:avLst/>
          </a:prstGeom>
        </p:spPr>
      </p:pic>
      <p:pic>
        <p:nvPicPr>
          <p:cNvPr id="23" name="Picture 2" descr="Azure Cosmos DB Blog">
            <a:extLst>
              <a:ext uri="{FF2B5EF4-FFF2-40B4-BE49-F238E27FC236}">
                <a16:creationId xmlns:a16="http://schemas.microsoft.com/office/drawing/2014/main" id="{60344603-0FD1-61D2-ADCB-1F54C4160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5" r="16918"/>
          <a:stretch/>
        </p:blipFill>
        <p:spPr bwMode="auto">
          <a:xfrm>
            <a:off x="5567680" y="2138823"/>
            <a:ext cx="1097280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6B8A291-2D25-36A0-055D-1C8ED9318467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4717815" y="2664286"/>
            <a:ext cx="84986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70B354AF-7BD3-988A-B765-17056A8A6703}"/>
              </a:ext>
            </a:extLst>
          </p:cNvPr>
          <p:cNvCxnSpPr>
            <a:cxnSpLocks/>
            <a:stCxn id="23" idx="2"/>
            <a:endCxn id="35" idx="0"/>
          </p:cNvCxnSpPr>
          <p:nvPr/>
        </p:nvCxnSpPr>
        <p:spPr>
          <a:xfrm>
            <a:off x="6116320" y="3189748"/>
            <a:ext cx="0" cy="399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Graphique 34">
            <a:extLst>
              <a:ext uri="{FF2B5EF4-FFF2-40B4-BE49-F238E27FC236}">
                <a16:creationId xmlns:a16="http://schemas.microsoft.com/office/drawing/2014/main" id="{D6CAC3BF-9197-5CC3-8DE3-794D7D7573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0240" y="3588818"/>
            <a:ext cx="772160" cy="772160"/>
          </a:xfrm>
          <a:prstGeom prst="rect">
            <a:avLst/>
          </a:prstGeom>
        </p:spPr>
      </p:pic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0FC48C69-ADD6-8B18-5BA8-4913C0FC718F}"/>
              </a:ext>
            </a:extLst>
          </p:cNvPr>
          <p:cNvCxnSpPr>
            <a:cxnSpLocks/>
            <a:stCxn id="55" idx="4"/>
          </p:cNvCxnSpPr>
          <p:nvPr/>
        </p:nvCxnSpPr>
        <p:spPr>
          <a:xfrm flipH="1">
            <a:off x="6520668" y="1057167"/>
            <a:ext cx="1550759" cy="1206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eur : en angle 48">
            <a:extLst>
              <a:ext uri="{FF2B5EF4-FFF2-40B4-BE49-F238E27FC236}">
                <a16:creationId xmlns:a16="http://schemas.microsoft.com/office/drawing/2014/main" id="{106034BE-AC14-9573-6462-DD744259EEBE}"/>
              </a:ext>
            </a:extLst>
          </p:cNvPr>
          <p:cNvCxnSpPr>
            <a:cxnSpLocks/>
            <a:stCxn id="35" idx="1"/>
            <a:endCxn id="22" idx="2"/>
          </p:cNvCxnSpPr>
          <p:nvPr/>
        </p:nvCxnSpPr>
        <p:spPr>
          <a:xfrm rot="10800000">
            <a:off x="4317682" y="3064422"/>
            <a:ext cx="1412559" cy="9104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Ellipse 54">
            <a:extLst>
              <a:ext uri="{FF2B5EF4-FFF2-40B4-BE49-F238E27FC236}">
                <a16:creationId xmlns:a16="http://schemas.microsoft.com/office/drawing/2014/main" id="{BF6142EE-6D36-FFE3-BFE3-8F06E95A465F}"/>
              </a:ext>
            </a:extLst>
          </p:cNvPr>
          <p:cNvSpPr/>
          <p:nvPr/>
        </p:nvSpPr>
        <p:spPr>
          <a:xfrm>
            <a:off x="7090756" y="202229"/>
            <a:ext cx="1961342" cy="854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</a:rPr>
              <a:t>Site journalistique</a:t>
            </a:r>
          </a:p>
        </p:txBody>
      </p:sp>
      <p:cxnSp>
        <p:nvCxnSpPr>
          <p:cNvPr id="3140" name="Connecteur droit avec flèche 3139">
            <a:extLst>
              <a:ext uri="{FF2B5EF4-FFF2-40B4-BE49-F238E27FC236}">
                <a16:creationId xmlns:a16="http://schemas.microsoft.com/office/drawing/2014/main" id="{9A5A36CF-8566-3E33-400D-4E6AE6566AD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4317681" y="1537629"/>
            <a:ext cx="1" cy="726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Google Shape;167;p35">
            <a:extLst>
              <a:ext uri="{FF2B5EF4-FFF2-40B4-BE49-F238E27FC236}">
                <a16:creationId xmlns:a16="http://schemas.microsoft.com/office/drawing/2014/main" id="{2982837F-77B2-8EA3-DF99-2C5558DEAF7B}"/>
              </a:ext>
            </a:extLst>
          </p:cNvPr>
          <p:cNvSpPr txBox="1">
            <a:spLocks/>
          </p:cNvSpPr>
          <p:nvPr/>
        </p:nvSpPr>
        <p:spPr>
          <a:xfrm>
            <a:off x="3113185" y="1757650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 err="1"/>
              <a:t>article_id</a:t>
            </a:r>
            <a:endParaRPr lang="fr-FR" sz="1100" dirty="0"/>
          </a:p>
        </p:txBody>
      </p:sp>
      <p:sp>
        <p:nvSpPr>
          <p:cNvPr id="4" name="Google Shape;167;p35">
            <a:extLst>
              <a:ext uri="{FF2B5EF4-FFF2-40B4-BE49-F238E27FC236}">
                <a16:creationId xmlns:a16="http://schemas.microsoft.com/office/drawing/2014/main" id="{E35F3410-872A-8072-23B4-129EC3B798E9}"/>
              </a:ext>
            </a:extLst>
          </p:cNvPr>
          <p:cNvSpPr txBox="1">
            <a:spLocks/>
          </p:cNvSpPr>
          <p:nvPr/>
        </p:nvSpPr>
        <p:spPr>
          <a:xfrm>
            <a:off x="4516858" y="2285603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/>
              <a:t>enregistrement</a:t>
            </a:r>
          </a:p>
        </p:txBody>
      </p:sp>
      <p:sp>
        <p:nvSpPr>
          <p:cNvPr id="13" name="Google Shape;167;p35">
            <a:extLst>
              <a:ext uri="{FF2B5EF4-FFF2-40B4-BE49-F238E27FC236}">
                <a16:creationId xmlns:a16="http://schemas.microsoft.com/office/drawing/2014/main" id="{7B15A1B6-CECF-B1CC-BA34-07D4FAD060DB}"/>
              </a:ext>
            </a:extLst>
          </p:cNvPr>
          <p:cNvSpPr txBox="1">
            <a:spLocks/>
          </p:cNvSpPr>
          <p:nvPr/>
        </p:nvSpPr>
        <p:spPr>
          <a:xfrm>
            <a:off x="6130430" y="3189748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/>
              <a:t>prédiction</a:t>
            </a:r>
          </a:p>
        </p:txBody>
      </p:sp>
      <p:sp>
        <p:nvSpPr>
          <p:cNvPr id="14" name="Google Shape;167;p35">
            <a:extLst>
              <a:ext uri="{FF2B5EF4-FFF2-40B4-BE49-F238E27FC236}">
                <a16:creationId xmlns:a16="http://schemas.microsoft.com/office/drawing/2014/main" id="{74035B5C-DBC5-DCF5-F300-3E82CBFFC530}"/>
              </a:ext>
            </a:extLst>
          </p:cNvPr>
          <p:cNvSpPr txBox="1">
            <a:spLocks/>
          </p:cNvSpPr>
          <p:nvPr/>
        </p:nvSpPr>
        <p:spPr>
          <a:xfrm>
            <a:off x="4384921" y="3652547"/>
            <a:ext cx="1237763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100" dirty="0" err="1"/>
              <a:t>article_id</a:t>
            </a:r>
            <a:r>
              <a:rPr lang="fr-FR" sz="1100" dirty="0"/>
              <a:t> recommandé</a:t>
            </a:r>
          </a:p>
        </p:txBody>
      </p:sp>
      <p:sp>
        <p:nvSpPr>
          <p:cNvPr id="15" name="Google Shape;167;p35">
            <a:extLst>
              <a:ext uri="{FF2B5EF4-FFF2-40B4-BE49-F238E27FC236}">
                <a16:creationId xmlns:a16="http://schemas.microsoft.com/office/drawing/2014/main" id="{C121E0F7-C1C9-2AB9-D5EF-898C8721FE19}"/>
              </a:ext>
            </a:extLst>
          </p:cNvPr>
          <p:cNvSpPr txBox="1">
            <a:spLocks/>
          </p:cNvSpPr>
          <p:nvPr/>
        </p:nvSpPr>
        <p:spPr>
          <a:xfrm>
            <a:off x="4158567" y="1779753"/>
            <a:ext cx="2017387" cy="3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100" dirty="0" err="1"/>
              <a:t>article_id</a:t>
            </a:r>
            <a:r>
              <a:rPr lang="fr-FR" sz="1100" dirty="0"/>
              <a:t> recommandé</a:t>
            </a:r>
          </a:p>
        </p:txBody>
      </p:sp>
    </p:spTree>
    <p:extLst>
      <p:ext uri="{BB962C8B-B14F-4D97-AF65-F5344CB8AC3E}">
        <p14:creationId xmlns:p14="http://schemas.microsoft.com/office/powerpoint/2010/main" val="3003469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5" grpId="0" animBg="1"/>
      <p:bldP spid="3" grpId="0"/>
      <p:bldP spid="4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096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4F77776-7EC6-8A20-6595-1E5EA9EE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5" y="1058091"/>
            <a:ext cx="5167222" cy="3027318"/>
          </a:xfrm>
          <a:prstGeom prst="rect">
            <a:avLst/>
          </a:prstGeom>
        </p:spPr>
      </p:pic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663090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 err="1"/>
              <a:t>Streamlit</a:t>
            </a:r>
            <a:endParaRPr lang="fr-FR" sz="1800" dirty="0"/>
          </a:p>
        </p:txBody>
      </p:sp>
      <p:cxnSp>
        <p:nvCxnSpPr>
          <p:cNvPr id="3159" name="Google Shape;347;p44">
            <a:extLst>
              <a:ext uri="{FF2B5EF4-FFF2-40B4-BE49-F238E27FC236}">
                <a16:creationId xmlns:a16="http://schemas.microsoft.com/office/drawing/2014/main" id="{E9F284D8-4A6A-DC84-B090-E00C85FCFD75}"/>
              </a:ext>
            </a:extLst>
          </p:cNvPr>
          <p:cNvCxnSpPr/>
          <p:nvPr/>
        </p:nvCxnSpPr>
        <p:spPr>
          <a:xfrm>
            <a:off x="9144000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Brand • Streamlit">
            <a:extLst>
              <a:ext uri="{FF2B5EF4-FFF2-40B4-BE49-F238E27FC236}">
                <a16:creationId xmlns:a16="http://schemas.microsoft.com/office/drawing/2014/main" id="{628C0213-02D2-1B48-AE1B-7541578F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06" y="1285875"/>
            <a:ext cx="4395787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oogle Shape;618;p54">
            <a:extLst>
              <a:ext uri="{FF2B5EF4-FFF2-40B4-BE49-F238E27FC236}">
                <a16:creationId xmlns:a16="http://schemas.microsoft.com/office/drawing/2014/main" id="{425048D3-DEA7-8B8D-B405-34F8D3A15A12}"/>
              </a:ext>
            </a:extLst>
          </p:cNvPr>
          <p:cNvCxnSpPr/>
          <p:nvPr/>
        </p:nvCxnSpPr>
        <p:spPr>
          <a:xfrm>
            <a:off x="7054000" y="-2459083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783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0.3029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0049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>
            <a:extLst>
              <a:ext uri="{FF2B5EF4-FFF2-40B4-BE49-F238E27FC236}">
                <a16:creationId xmlns:a16="http://schemas.microsoft.com/office/drawing/2014/main" id="{0FD96E59-3D18-8CA5-608A-05679E700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9498" y="2311833"/>
            <a:ext cx="959570" cy="959570"/>
          </a:xfrm>
          <a:prstGeom prst="rect">
            <a:avLst/>
          </a:prstGeom>
        </p:spPr>
      </p:pic>
      <p:pic>
        <p:nvPicPr>
          <p:cNvPr id="5132" name="Picture 12" descr="Instagram — Wikipédia">
            <a:extLst>
              <a:ext uri="{FF2B5EF4-FFF2-40B4-BE49-F238E27FC236}">
                <a16:creationId xmlns:a16="http://schemas.microsoft.com/office/drawing/2014/main" id="{C7987CEE-A56E-ADFA-D679-8F8963BB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820" y="2091397"/>
            <a:ext cx="1304926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mazon logo et symbole, sens, histoire, PNG, marque">
            <a:extLst>
              <a:ext uri="{FF2B5EF4-FFF2-40B4-BE49-F238E27FC236}">
                <a16:creationId xmlns:a16="http://schemas.microsoft.com/office/drawing/2014/main" id="{3FD1266B-2C9F-796C-8C85-498E9F36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813593"/>
            <a:ext cx="310465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6C7FF1-AC27-15F5-7A6A-E1312EB6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709869"/>
            <a:ext cx="2590800" cy="10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cône Netflix en PNG, ICO ou ICNS | Icônes vectorielles gratuites">
            <a:extLst>
              <a:ext uri="{FF2B5EF4-FFF2-40B4-BE49-F238E27FC236}">
                <a16:creationId xmlns:a16="http://schemas.microsoft.com/office/drawing/2014/main" id="{B20A0DCE-290D-5C69-CD1A-649299DF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29146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CF37C06-04A8-38D0-AE3F-BA93D1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1" y="3312319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5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85B3F689-5CE6-7D7C-234D-7F3B9025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5649" y="634007"/>
            <a:ext cx="3520149" cy="3520149"/>
          </a:xfrm>
          <a:prstGeom prst="rect">
            <a:avLst/>
          </a:prstGeom>
        </p:spPr>
      </p:pic>
      <p:pic>
        <p:nvPicPr>
          <p:cNvPr id="5122" name="Picture 2" descr="Amazon logo et symbole, sens, histoire, PNG, marque">
            <a:extLst>
              <a:ext uri="{FF2B5EF4-FFF2-40B4-BE49-F238E27FC236}">
                <a16:creationId xmlns:a16="http://schemas.microsoft.com/office/drawing/2014/main" id="{3FD1266B-2C9F-796C-8C85-498E9F367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28" y="191293"/>
            <a:ext cx="310465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96C7FF1-AC27-15F5-7A6A-E1312EB6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575" y="1490001"/>
            <a:ext cx="2590800" cy="10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cône Netflix en PNG, ICO ou ICNS | Icônes vectorielles gratuites">
            <a:extLst>
              <a:ext uri="{FF2B5EF4-FFF2-40B4-BE49-F238E27FC236}">
                <a16:creationId xmlns:a16="http://schemas.microsoft.com/office/drawing/2014/main" id="{B20A0DCE-290D-5C69-CD1A-649299DFA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9349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8CF37C06-04A8-38D0-AE3F-BA93D1B6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1" y="3599657"/>
            <a:ext cx="13525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nstagram — Wikipédia">
            <a:extLst>
              <a:ext uri="{FF2B5EF4-FFF2-40B4-BE49-F238E27FC236}">
                <a16:creationId xmlns:a16="http://schemas.microsoft.com/office/drawing/2014/main" id="{C7987CEE-A56E-ADFA-D679-8F8963BB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598280"/>
            <a:ext cx="1304926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20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669311" y="3342"/>
            <a:ext cx="1805377" cy="7351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166" name="Google Shape;166;p35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-96266" y="2246514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871956" y="845951"/>
            <a:ext cx="2839384" cy="4442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Analyse exploratoire</a:t>
            </a:r>
            <a:endParaRPr sz="1800" dirty="0"/>
          </a:p>
        </p:txBody>
      </p:sp>
      <p:sp>
        <p:nvSpPr>
          <p:cNvPr id="169" name="Google Shape;169;p35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2874" y="779160"/>
            <a:ext cx="69782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44341" y="1531448"/>
            <a:ext cx="827615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1" name="Google Shape;171;p3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99392" y="296158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8" name="Google Shape;167;p35">
            <a:extLst>
              <a:ext uri="{FF2B5EF4-FFF2-40B4-BE49-F238E27FC236}">
                <a16:creationId xmlns:a16="http://schemas.microsoft.com/office/drawing/2014/main" id="{766F6D78-2FDA-661F-8825-73B77559263F}"/>
              </a:ext>
            </a:extLst>
          </p:cNvPr>
          <p:cNvSpPr txBox="1">
            <a:spLocks/>
          </p:cNvSpPr>
          <p:nvPr/>
        </p:nvSpPr>
        <p:spPr>
          <a:xfrm>
            <a:off x="947425" y="1589736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Content-</a:t>
            </a:r>
            <a:r>
              <a:rPr lang="fr-FR" sz="1800" dirty="0" err="1"/>
              <a:t>Based</a:t>
            </a:r>
            <a:r>
              <a:rPr lang="fr-FR" sz="1800" dirty="0"/>
              <a:t>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sp>
        <p:nvSpPr>
          <p:cNvPr id="13" name="Google Shape;167;p35">
            <a:extLst>
              <a:ext uri="{FF2B5EF4-FFF2-40B4-BE49-F238E27FC236}">
                <a16:creationId xmlns:a16="http://schemas.microsoft.com/office/drawing/2014/main" id="{694E58F2-6A09-1270-92E3-310A4AEC55A1}"/>
              </a:ext>
            </a:extLst>
          </p:cNvPr>
          <p:cNvSpPr txBox="1">
            <a:spLocks/>
          </p:cNvSpPr>
          <p:nvPr/>
        </p:nvSpPr>
        <p:spPr>
          <a:xfrm>
            <a:off x="947425" y="2313305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Collaborative </a:t>
            </a:r>
            <a:r>
              <a:rPr lang="fr-FR" sz="1800" dirty="0" err="1"/>
              <a:t>Filtering</a:t>
            </a:r>
            <a:endParaRPr lang="fr-FR" sz="1800" dirty="0"/>
          </a:p>
        </p:txBody>
      </p:sp>
      <p:sp>
        <p:nvSpPr>
          <p:cNvPr id="14" name="Google Shape;167;p35">
            <a:extLst>
              <a:ext uri="{FF2B5EF4-FFF2-40B4-BE49-F238E27FC236}">
                <a16:creationId xmlns:a16="http://schemas.microsoft.com/office/drawing/2014/main" id="{D1CBA0B2-197F-2970-B4A9-1A99B1002B05}"/>
              </a:ext>
            </a:extLst>
          </p:cNvPr>
          <p:cNvSpPr txBox="1">
            <a:spLocks/>
          </p:cNvSpPr>
          <p:nvPr/>
        </p:nvSpPr>
        <p:spPr>
          <a:xfrm>
            <a:off x="871956" y="3028371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Azure Fonction</a:t>
            </a:r>
          </a:p>
        </p:txBody>
      </p:sp>
      <p:sp>
        <p:nvSpPr>
          <p:cNvPr id="31" name="Google Shape;171;p35">
            <a:hlinkClick r:id="" action="ppaction://noaction"/>
            <a:extLst>
              <a:ext uri="{FF2B5EF4-FFF2-40B4-BE49-F238E27FC236}">
                <a16:creationId xmlns:a16="http://schemas.microsoft.com/office/drawing/2014/main" id="{4512FFB9-C828-1707-ABD1-A4A5A309086E}"/>
              </a:ext>
            </a:extLst>
          </p:cNvPr>
          <p:cNvSpPr txBox="1">
            <a:spLocks/>
          </p:cNvSpPr>
          <p:nvPr/>
        </p:nvSpPr>
        <p:spPr>
          <a:xfrm>
            <a:off x="112874" y="3609855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32" name="Google Shape;167;p35">
            <a:extLst>
              <a:ext uri="{FF2B5EF4-FFF2-40B4-BE49-F238E27FC236}">
                <a16:creationId xmlns:a16="http://schemas.microsoft.com/office/drawing/2014/main" id="{EBF5E004-29A3-F7D1-9C91-5396EB5251AF}"/>
              </a:ext>
            </a:extLst>
          </p:cNvPr>
          <p:cNvSpPr txBox="1">
            <a:spLocks/>
          </p:cNvSpPr>
          <p:nvPr/>
        </p:nvSpPr>
        <p:spPr>
          <a:xfrm>
            <a:off x="885438" y="3676646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 err="1"/>
              <a:t>Streamlit</a:t>
            </a:r>
            <a:endParaRPr lang="fr-FR" sz="1800" dirty="0"/>
          </a:p>
        </p:txBody>
      </p:sp>
      <p:sp>
        <p:nvSpPr>
          <p:cNvPr id="33" name="Google Shape;171;p35">
            <a:hlinkClick r:id="" action="ppaction://noaction"/>
            <a:extLst>
              <a:ext uri="{FF2B5EF4-FFF2-40B4-BE49-F238E27FC236}">
                <a16:creationId xmlns:a16="http://schemas.microsoft.com/office/drawing/2014/main" id="{41C76F33-BA2C-B68F-44EF-520E25A25372}"/>
              </a:ext>
            </a:extLst>
          </p:cNvPr>
          <p:cNvSpPr txBox="1">
            <a:spLocks/>
          </p:cNvSpPr>
          <p:nvPr/>
        </p:nvSpPr>
        <p:spPr>
          <a:xfrm>
            <a:off x="112874" y="4279070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4" name="Google Shape;167;p35">
            <a:extLst>
              <a:ext uri="{FF2B5EF4-FFF2-40B4-BE49-F238E27FC236}">
                <a16:creationId xmlns:a16="http://schemas.microsoft.com/office/drawing/2014/main" id="{5A2DA708-089B-0F8A-6674-F968BC8A73A0}"/>
              </a:ext>
            </a:extLst>
          </p:cNvPr>
          <p:cNvSpPr txBox="1">
            <a:spLocks/>
          </p:cNvSpPr>
          <p:nvPr/>
        </p:nvSpPr>
        <p:spPr>
          <a:xfrm>
            <a:off x="885438" y="4345861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xo 2"/>
              <a:buNone/>
              <a:defRPr sz="1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None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Conclusion</a:t>
            </a:r>
          </a:p>
        </p:txBody>
      </p:sp>
      <p:cxnSp>
        <p:nvCxnSpPr>
          <p:cNvPr id="35" name="Google Shape;194;p36">
            <a:extLst>
              <a:ext uri="{FF2B5EF4-FFF2-40B4-BE49-F238E27FC236}">
                <a16:creationId xmlns:a16="http://schemas.microsoft.com/office/drawing/2014/main" id="{894AACEC-061C-58D6-1841-EAADED3097E2}"/>
              </a:ext>
            </a:extLst>
          </p:cNvPr>
          <p:cNvCxnSpPr/>
          <p:nvPr/>
        </p:nvCxnSpPr>
        <p:spPr>
          <a:xfrm>
            <a:off x="-1657766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  <p:bldP spid="169" grpId="0"/>
      <p:bldP spid="170" grpId="0"/>
      <p:bldP spid="171" grpId="0"/>
      <p:bldP spid="8" grpId="0"/>
      <p:bldP spid="13" grpId="0"/>
      <p:bldP spid="14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3600" dirty="0"/>
              <a:t>Analyse exploratoire</a:t>
            </a: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151775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/>
              <a:t>Analyse exploratoire</a:t>
            </a:r>
            <a:endParaRPr lang="fr-FR" sz="1800" dirty="0"/>
          </a:p>
        </p:txBody>
      </p:sp>
      <p:pic>
        <p:nvPicPr>
          <p:cNvPr id="1028" name="Picture 4" descr="Kaggle — Wikipédia">
            <a:extLst>
              <a:ext uri="{FF2B5EF4-FFF2-40B4-BE49-F238E27FC236}">
                <a16:creationId xmlns:a16="http://schemas.microsoft.com/office/drawing/2014/main" id="{27F4F29C-2689-14EF-72C0-16E00940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3" y="2174281"/>
            <a:ext cx="3363717" cy="129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1B843CA-48E8-9420-A497-5954987CA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932" y="2271059"/>
            <a:ext cx="4187895" cy="11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6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151775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/>
              <a:t>Analyse exploratoire</a:t>
            </a:r>
            <a:endParaRPr lang="fr-FR" sz="1800" dirty="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0F1CE562-0E6F-3628-4579-E1C55AAD7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500" y="1577991"/>
            <a:ext cx="1987518" cy="1987518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45CFDB9-16AA-8096-597A-E8A42F96C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8241" y="1577991"/>
            <a:ext cx="1987518" cy="1987518"/>
          </a:xfrm>
          <a:prstGeom prst="rect">
            <a:avLst/>
          </a:prstGeom>
        </p:spPr>
      </p:pic>
      <p:pic>
        <p:nvPicPr>
          <p:cNvPr id="2050" name="Picture 2" descr="Comment Ouvrir Un Fichier PICKLE? Extension De Fichier .PICKLE - File  Extension .PICKLE">
            <a:extLst>
              <a:ext uri="{FF2B5EF4-FFF2-40B4-BE49-F238E27FC236}">
                <a16:creationId xmlns:a16="http://schemas.microsoft.com/office/drawing/2014/main" id="{24C24C43-D8A4-3972-0A18-F918EFE8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982" y="1577991"/>
            <a:ext cx="1987518" cy="19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7;p35">
            <a:extLst>
              <a:ext uri="{FF2B5EF4-FFF2-40B4-BE49-F238E27FC236}">
                <a16:creationId xmlns:a16="http://schemas.microsoft.com/office/drawing/2014/main" id="{D92DD06B-1978-6A0F-456F-85B899068127}"/>
              </a:ext>
            </a:extLst>
          </p:cNvPr>
          <p:cNvSpPr txBox="1">
            <a:spLocks/>
          </p:cNvSpPr>
          <p:nvPr/>
        </p:nvSpPr>
        <p:spPr>
          <a:xfrm>
            <a:off x="359567" y="3565509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clicks.zip</a:t>
            </a:r>
          </a:p>
        </p:txBody>
      </p:sp>
      <p:sp>
        <p:nvSpPr>
          <p:cNvPr id="8" name="Google Shape;167;p35">
            <a:extLst>
              <a:ext uri="{FF2B5EF4-FFF2-40B4-BE49-F238E27FC236}">
                <a16:creationId xmlns:a16="http://schemas.microsoft.com/office/drawing/2014/main" id="{934796FE-9EBF-EBFE-E3DE-AA46D8AF7D60}"/>
              </a:ext>
            </a:extLst>
          </p:cNvPr>
          <p:cNvSpPr txBox="1">
            <a:spLocks/>
          </p:cNvSpPr>
          <p:nvPr/>
        </p:nvSpPr>
        <p:spPr>
          <a:xfrm>
            <a:off x="3152308" y="3565508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articles_metadata.csv</a:t>
            </a:r>
          </a:p>
        </p:txBody>
      </p:sp>
      <p:sp>
        <p:nvSpPr>
          <p:cNvPr id="9" name="Google Shape;167;p35">
            <a:extLst>
              <a:ext uri="{FF2B5EF4-FFF2-40B4-BE49-F238E27FC236}">
                <a16:creationId xmlns:a16="http://schemas.microsoft.com/office/drawing/2014/main" id="{EE2460CD-4EAD-6E88-E0B0-F9B414534758}"/>
              </a:ext>
            </a:extLst>
          </p:cNvPr>
          <p:cNvSpPr txBox="1">
            <a:spLocks/>
          </p:cNvSpPr>
          <p:nvPr/>
        </p:nvSpPr>
        <p:spPr>
          <a:xfrm>
            <a:off x="5945049" y="3565508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 err="1"/>
              <a:t>articles_embeddings.pickle</a:t>
            </a:r>
            <a:endParaRPr lang="fr-FR" sz="1600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7FA3C3B3-FB51-B14D-0E4F-15DE368D7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111" y="1396602"/>
            <a:ext cx="362778" cy="36277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F9241034-D5E9-9855-46C6-15BCE2FC6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528" y="1396602"/>
            <a:ext cx="362778" cy="36277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B039F829-82D9-2EC5-BE9C-B1A6F1BC2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945" y="1396602"/>
            <a:ext cx="362778" cy="362778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B09C302F-1B3B-1F52-3C3D-BA24AE179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111" y="1897661"/>
            <a:ext cx="362778" cy="3627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BAA728AE-70FD-2EB7-B772-A6D09FEB9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6528" y="1897661"/>
            <a:ext cx="362778" cy="362778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D3150491-39D7-D4EA-7794-330B6ABC9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945" y="1897661"/>
            <a:ext cx="362778" cy="36277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27F6E8B0-7F77-558F-7B99-826B9B602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887" y="1396602"/>
            <a:ext cx="362778" cy="36277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D1F18908-D7BE-FA91-B49F-678785067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1304" y="1396602"/>
            <a:ext cx="362778" cy="362778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07F6C140-90D3-0DFA-3545-887D2D4A9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8887" y="1897661"/>
            <a:ext cx="362778" cy="362778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DAA9393C-AA5F-5E6A-AFC5-C20AA9C48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1304" y="1897661"/>
            <a:ext cx="362778" cy="3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35">
            <a:extLst>
              <a:ext uri="{FF2B5EF4-FFF2-40B4-BE49-F238E27FC236}">
                <a16:creationId xmlns:a16="http://schemas.microsoft.com/office/drawing/2014/main" id="{4AD242B6-B182-6242-3C3B-2FE584979AC1}"/>
              </a:ext>
            </a:extLst>
          </p:cNvPr>
          <p:cNvSpPr txBox="1">
            <a:spLocks/>
          </p:cNvSpPr>
          <p:nvPr/>
        </p:nvSpPr>
        <p:spPr>
          <a:xfrm>
            <a:off x="-151775" y="0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/>
              <a:t>Analyse exploratoire</a:t>
            </a:r>
            <a:endParaRPr lang="fr-FR" sz="1800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8A9EE7E0-4B79-FB81-B45E-C67A2CE40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2665" y="2208972"/>
            <a:ext cx="362778" cy="362778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FA962890-2C2A-35DF-C86A-00C246331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5082" y="2208972"/>
            <a:ext cx="362778" cy="36277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E6113DA8-E5AB-F6F8-4AE5-CB827B2C3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6857" y="2346308"/>
            <a:ext cx="362778" cy="36277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A60AF4D8-FD2A-9C42-C061-4B1BFB202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2665" y="2710031"/>
            <a:ext cx="362778" cy="362778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9DE2A7A4-526D-D7AC-C95D-EDF07F141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5082" y="2710031"/>
            <a:ext cx="362778" cy="362778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54DBF3C3-4B0F-0D34-94C2-33A17D0DA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3360" y="1897661"/>
            <a:ext cx="362778" cy="362778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BC449BEB-ED2D-526C-E155-654A6243D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8246" y="2282880"/>
            <a:ext cx="362778" cy="36277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D49539E-C53A-136C-3AF4-71C5F86A0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663" y="2282880"/>
            <a:ext cx="362778" cy="362778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68DE193-5D52-4ED2-0FAD-7C6A2165B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1237" y="2305321"/>
            <a:ext cx="362778" cy="36277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25BD1204-9989-A77E-814B-CB6610E4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3654" y="2305321"/>
            <a:ext cx="362778" cy="362778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7163C40F-0446-ECC6-B6C0-7D413C4EF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012" y="1561985"/>
            <a:ext cx="1987518" cy="1987518"/>
          </a:xfrm>
          <a:prstGeom prst="rect">
            <a:avLst/>
          </a:prstGeom>
        </p:spPr>
      </p:pic>
      <p:sp>
        <p:nvSpPr>
          <p:cNvPr id="20" name="Google Shape;167;p35">
            <a:extLst>
              <a:ext uri="{FF2B5EF4-FFF2-40B4-BE49-F238E27FC236}">
                <a16:creationId xmlns:a16="http://schemas.microsoft.com/office/drawing/2014/main" id="{945BA968-A36A-22FA-E96C-0FF184598025}"/>
              </a:ext>
            </a:extLst>
          </p:cNvPr>
          <p:cNvSpPr txBox="1">
            <a:spLocks/>
          </p:cNvSpPr>
          <p:nvPr/>
        </p:nvSpPr>
        <p:spPr>
          <a:xfrm>
            <a:off x="5052079" y="3549502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/>
              <a:t>articles_metadata.csv</a:t>
            </a:r>
          </a:p>
        </p:txBody>
      </p:sp>
      <p:sp>
        <p:nvSpPr>
          <p:cNvPr id="21" name="Google Shape;167;p35">
            <a:extLst>
              <a:ext uri="{FF2B5EF4-FFF2-40B4-BE49-F238E27FC236}">
                <a16:creationId xmlns:a16="http://schemas.microsoft.com/office/drawing/2014/main" id="{8E143BF7-EC4E-CB4E-986F-535F1678A8BD}"/>
              </a:ext>
            </a:extLst>
          </p:cNvPr>
          <p:cNvSpPr txBox="1">
            <a:spLocks/>
          </p:cNvSpPr>
          <p:nvPr/>
        </p:nvSpPr>
        <p:spPr>
          <a:xfrm>
            <a:off x="869943" y="3549502"/>
            <a:ext cx="2839384" cy="44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Exo 2"/>
              <a:buNone/>
              <a:defRPr sz="9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fr-FR" sz="1600"/>
              <a:t>clicks_df</a:t>
            </a:r>
            <a:endParaRPr lang="fr-FR" sz="1600" dirty="0"/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65DF9C0A-950B-36C2-5E0A-CAF66A065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5876" y="1577991"/>
            <a:ext cx="1987518" cy="1987518"/>
          </a:xfrm>
          <a:prstGeom prst="rect">
            <a:avLst/>
          </a:prstGeom>
        </p:spPr>
      </p:pic>
      <p:cxnSp>
        <p:nvCxnSpPr>
          <p:cNvPr id="23" name="Google Shape;236;p39">
            <a:extLst>
              <a:ext uri="{FF2B5EF4-FFF2-40B4-BE49-F238E27FC236}">
                <a16:creationId xmlns:a16="http://schemas.microsoft.com/office/drawing/2014/main" id="{F61AA021-FB1C-9213-40BC-CA59C49ACA93}"/>
              </a:ext>
            </a:extLst>
          </p:cNvPr>
          <p:cNvCxnSpPr/>
          <p:nvPr/>
        </p:nvCxnSpPr>
        <p:spPr>
          <a:xfrm>
            <a:off x="9144000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502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216</Words>
  <Application>Microsoft Office PowerPoint</Application>
  <PresentationFormat>Affichage à l'écran (16:9)</PresentationFormat>
  <Paragraphs>74</Paragraphs>
  <Slides>26</Slides>
  <Notes>26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ColfaxAI</vt:lpstr>
      <vt:lpstr>Exo 2</vt:lpstr>
      <vt:lpstr>Arial</vt:lpstr>
      <vt:lpstr>Fira Sans Extra Condensed Medium</vt:lpstr>
      <vt:lpstr>Roboto Condensed Light</vt:lpstr>
      <vt:lpstr>Helvetica Neue</vt:lpstr>
      <vt:lpstr>Tech Newsletter XL by Slidesgo</vt:lpstr>
      <vt:lpstr>Image bitmap</vt:lpstr>
      <vt:lpstr>Système de Recommandation</vt:lpstr>
      <vt:lpstr>Présentation PowerPoint</vt:lpstr>
      <vt:lpstr>Présentation PowerPoint</vt:lpstr>
      <vt:lpstr>Présentation PowerPoint</vt:lpstr>
      <vt:lpstr>Plan</vt:lpstr>
      <vt:lpstr>Analyse exploratoire</vt:lpstr>
      <vt:lpstr>Présentation PowerPoint</vt:lpstr>
      <vt:lpstr>Présentation PowerPoint</vt:lpstr>
      <vt:lpstr>Présentation PowerPoint</vt:lpstr>
      <vt:lpstr>Content-Based Filtering</vt:lpstr>
      <vt:lpstr>Présentation PowerPoint</vt:lpstr>
      <vt:lpstr>Présentation PowerPoint</vt:lpstr>
      <vt:lpstr>Collaborative Filtering</vt:lpstr>
      <vt:lpstr>Présentation PowerPoint</vt:lpstr>
      <vt:lpstr>Présentation PowerPoint</vt:lpstr>
      <vt:lpstr>Présentation PowerPoint</vt:lpstr>
      <vt:lpstr>Présentation PowerPoint</vt:lpstr>
      <vt:lpstr>Azure Fonction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Streamlit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cp:lastModifiedBy>Reda</cp:lastModifiedBy>
  <cp:revision>23</cp:revision>
  <dcterms:modified xsi:type="dcterms:W3CDTF">2022-12-16T17:56:00Z</dcterms:modified>
</cp:coreProperties>
</file>